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9" r:id="rId8"/>
  </p:sldIdLst>
  <p:sldSz cx="18288000" cy="10287000"/>
  <p:notesSz cx="6858000" cy="9144000"/>
  <p:embeddedFontLst>
    <p:embeddedFont>
      <p:font typeface="Bahnschrift Light Condensed" panose="020B0502040204020203" pitchFamily="34" charset="0"/>
      <p:regular r:id="rId10"/>
    </p:embeddedFont>
    <p:embeddedFont>
      <p:font typeface="Calibri" panose="020F0502020204030204" pitchFamily="34" charset="0"/>
      <p:regular r:id="rId11"/>
      <p:bold r:id="rId12"/>
      <p:italic r:id="rId13"/>
      <p:boldItalic r:id="rId14"/>
    </p:embeddedFont>
    <p:embeddedFont>
      <p:font typeface="Calibri (MS)" panose="020B0604020202020204" charset="0"/>
      <p:regular r:id="rId15"/>
    </p:embeddedFont>
    <p:embeddedFont>
      <p:font typeface="Calibri (MS) Bold" panose="020B0604020202020204" charset="0"/>
      <p:regular r:id="rId16"/>
    </p:embeddedFont>
    <p:embeddedFont>
      <p:font typeface="Efour Digital Pro"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isum" initials="t" lastIdx="1" clrIdx="0">
    <p:extLst>
      <p:ext uri="{19B8F6BF-5375-455C-9EA6-DF929625EA0E}">
        <p15:presenceInfo xmlns:p15="http://schemas.microsoft.com/office/powerpoint/2012/main" userId="46671da741f0470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754"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svg>
</file>

<file path=ppt/media/image5.png>
</file>

<file path=ppt/media/image6.png>
</file>

<file path=ppt/media/image7.jpeg>
</file>

<file path=ppt/media/image8.jpe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01.10.2025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39780798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000" b="-9000"/>
            </a:stretch>
          </a:blipFill>
        </p:spPr>
        <p:txBody>
          <a:bodyPr/>
          <a:lstStyle/>
          <a:p>
            <a:endParaRPr lang="en-GB"/>
          </a:p>
        </p:txBody>
      </p:sp>
      <p:sp>
        <p:nvSpPr>
          <p:cNvPr id="3" name="Freeform 3"/>
          <p:cNvSpPr/>
          <p:nvPr/>
        </p:nvSpPr>
        <p:spPr>
          <a:xfrm>
            <a:off x="5806255" y="1805755"/>
            <a:ext cx="6675491" cy="6675491"/>
          </a:xfrm>
          <a:custGeom>
            <a:avLst/>
            <a:gdLst/>
            <a:ahLst/>
            <a:cxnLst/>
            <a:rect l="l" t="t" r="r" b="b"/>
            <a:pathLst>
              <a:path w="6675491" h="6675491">
                <a:moveTo>
                  <a:pt x="0" y="0"/>
                </a:moveTo>
                <a:lnTo>
                  <a:pt x="6675490" y="0"/>
                </a:lnTo>
                <a:lnTo>
                  <a:pt x="6675490" y="6675490"/>
                </a:lnTo>
                <a:lnTo>
                  <a:pt x="0" y="6675490"/>
                </a:lnTo>
                <a:lnTo>
                  <a:pt x="0" y="0"/>
                </a:lnTo>
                <a:close/>
              </a:path>
            </a:pathLst>
          </a:custGeom>
          <a:blipFill>
            <a:blip r:embed="rId4">
              <a:alphaModFix amt="41000"/>
            </a:blip>
            <a:stretch>
              <a:fillRect/>
            </a:stretch>
          </a:blipFill>
        </p:spPr>
      </p:sp>
      <p:grpSp>
        <p:nvGrpSpPr>
          <p:cNvPr id="4" name="Group 4"/>
          <p:cNvGrpSpPr/>
          <p:nvPr/>
        </p:nvGrpSpPr>
        <p:grpSpPr>
          <a:xfrm>
            <a:off x="1257300" y="2312861"/>
            <a:ext cx="15773400" cy="5661277"/>
            <a:chOff x="0" y="0"/>
            <a:chExt cx="21031200" cy="7548369"/>
          </a:xfrm>
        </p:grpSpPr>
        <p:sp>
          <p:nvSpPr>
            <p:cNvPr id="5" name="Freeform 5"/>
            <p:cNvSpPr/>
            <p:nvPr/>
          </p:nvSpPr>
          <p:spPr>
            <a:xfrm>
              <a:off x="0" y="0"/>
              <a:ext cx="21031200" cy="7548369"/>
            </a:xfrm>
            <a:custGeom>
              <a:avLst/>
              <a:gdLst/>
              <a:ahLst/>
              <a:cxnLst/>
              <a:rect l="l" t="t" r="r" b="b"/>
              <a:pathLst>
                <a:path w="21031200" h="7548369">
                  <a:moveTo>
                    <a:pt x="0" y="0"/>
                  </a:moveTo>
                  <a:lnTo>
                    <a:pt x="21031200" y="0"/>
                  </a:lnTo>
                  <a:lnTo>
                    <a:pt x="21031200" y="7548369"/>
                  </a:lnTo>
                  <a:lnTo>
                    <a:pt x="0" y="7548369"/>
                  </a:lnTo>
                  <a:close/>
                </a:path>
              </a:pathLst>
            </a:custGeom>
            <a:solidFill>
              <a:srgbClr val="000000">
                <a:alpha val="0"/>
              </a:srgbClr>
            </a:solidFill>
          </p:spPr>
        </p:sp>
        <p:sp>
          <p:nvSpPr>
            <p:cNvPr id="6" name="TextBox 6"/>
            <p:cNvSpPr txBox="1"/>
            <p:nvPr/>
          </p:nvSpPr>
          <p:spPr>
            <a:xfrm>
              <a:off x="0" y="114300"/>
              <a:ext cx="21031200" cy="7434069"/>
            </a:xfrm>
            <a:prstGeom prst="rect">
              <a:avLst/>
            </a:prstGeom>
          </p:spPr>
          <p:txBody>
            <a:bodyPr lIns="0" tIns="0" rIns="0" bIns="0" rtlCol="0" anchor="ctr"/>
            <a:lstStyle/>
            <a:p>
              <a:pPr marL="0" lvl="0" indent="0" algn="ctr">
                <a:lnSpc>
                  <a:spcPts val="9768"/>
                </a:lnSpc>
                <a:spcBef>
                  <a:spcPct val="0"/>
                </a:spcBef>
              </a:pPr>
              <a:endParaRPr/>
            </a:p>
          </p:txBody>
        </p:sp>
      </p:grpSp>
      <p:sp>
        <p:nvSpPr>
          <p:cNvPr id="7" name="TextBox 7"/>
          <p:cNvSpPr txBox="1"/>
          <p:nvPr/>
        </p:nvSpPr>
        <p:spPr>
          <a:xfrm>
            <a:off x="373380" y="1624780"/>
            <a:ext cx="17541240" cy="6520503"/>
          </a:xfrm>
          <a:prstGeom prst="rect">
            <a:avLst/>
          </a:prstGeom>
        </p:spPr>
        <p:txBody>
          <a:bodyPr lIns="0" tIns="0" rIns="0" bIns="0" rtlCol="0" anchor="t">
            <a:spAutoFit/>
          </a:bodyPr>
          <a:lstStyle/>
          <a:p>
            <a:pPr algn="ctr">
              <a:lnSpc>
                <a:spcPts val="12880"/>
              </a:lnSpc>
            </a:pPr>
            <a:r>
              <a:rPr lang="en-US" sz="9200" dirty="0">
                <a:solidFill>
                  <a:schemeClr val="bg1">
                    <a:lumMod val="75000"/>
                  </a:schemeClr>
                </a:solidFill>
                <a:latin typeface="Efour Digital Pro"/>
                <a:ea typeface="Efour Digital Pro"/>
                <a:cs typeface="Efour Digital Pro"/>
                <a:sym typeface="Efour Digital Pro"/>
              </a:rPr>
              <a:t>WELCOME</a:t>
            </a:r>
          </a:p>
          <a:p>
            <a:pPr algn="ctr">
              <a:lnSpc>
                <a:spcPts val="12880"/>
              </a:lnSpc>
            </a:pPr>
            <a:r>
              <a:rPr lang="en-US" sz="9200" dirty="0">
                <a:solidFill>
                  <a:schemeClr val="bg1">
                    <a:lumMod val="75000"/>
                  </a:schemeClr>
                </a:solidFill>
                <a:latin typeface="Efour Digital Pro"/>
                <a:ea typeface="Efour Digital Pro"/>
                <a:cs typeface="Efour Digital Pro"/>
                <a:sym typeface="Efour Digital Pro"/>
              </a:rPr>
              <a:t> to the</a:t>
            </a:r>
          </a:p>
          <a:p>
            <a:pPr algn="ctr">
              <a:lnSpc>
                <a:spcPts val="12880"/>
              </a:lnSpc>
            </a:pPr>
            <a:r>
              <a:rPr lang="en-US" sz="9200" dirty="0">
                <a:solidFill>
                  <a:schemeClr val="bg1">
                    <a:lumMod val="75000"/>
                  </a:schemeClr>
                </a:solidFill>
                <a:latin typeface="Efour Digital Pro"/>
                <a:ea typeface="Efour Digital Pro"/>
                <a:cs typeface="Efour Digital Pro"/>
                <a:sym typeface="Efour Digital Pro"/>
              </a:rPr>
              <a:t> Apollo Guidance Computer</a:t>
            </a:r>
          </a:p>
          <a:p>
            <a:pPr algn="ctr">
              <a:lnSpc>
                <a:spcPts val="12880"/>
              </a:lnSpc>
            </a:pPr>
            <a:endParaRPr lang="en-US" sz="9200" dirty="0">
              <a:solidFill>
                <a:schemeClr val="bg1">
                  <a:lumMod val="75000"/>
                </a:schemeClr>
              </a:solidFill>
              <a:latin typeface="Efour Digital Pro"/>
              <a:ea typeface="Efour Digital Pro"/>
              <a:cs typeface="Efour Digital Pro"/>
              <a:sym typeface="Efour Digital Pro"/>
            </a:endParaRPr>
          </a:p>
        </p:txBody>
      </p:sp>
      <p:sp>
        <p:nvSpPr>
          <p:cNvPr id="8" name="Freeform 8"/>
          <p:cNvSpPr/>
          <p:nvPr/>
        </p:nvSpPr>
        <p:spPr>
          <a:xfrm>
            <a:off x="4785270" y="3384667"/>
            <a:ext cx="2041969" cy="4114800"/>
          </a:xfrm>
          <a:custGeom>
            <a:avLst/>
            <a:gdLst/>
            <a:ahLst/>
            <a:cxnLst/>
            <a:rect l="l" t="t" r="r" b="b"/>
            <a:pathLst>
              <a:path w="2041969" h="4114800">
                <a:moveTo>
                  <a:pt x="0" y="0"/>
                </a:moveTo>
                <a:lnTo>
                  <a:pt x="2041970" y="0"/>
                </a:lnTo>
                <a:lnTo>
                  <a:pt x="204197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dirty="0"/>
          </a:p>
        </p:txBody>
      </p:sp>
      <p:pic>
        <p:nvPicPr>
          <p:cNvPr id="10" name="Picture 9">
            <a:extLst>
              <a:ext uri="{FF2B5EF4-FFF2-40B4-BE49-F238E27FC236}">
                <a16:creationId xmlns:a16="http://schemas.microsoft.com/office/drawing/2014/main" id="{1653FA51-A574-41EA-BBB8-147CC66F8A4D}"/>
              </a:ext>
            </a:extLst>
          </p:cNvPr>
          <p:cNvPicPr>
            <a:picLocks noChangeAspect="1"/>
          </p:cNvPicPr>
          <p:nvPr/>
        </p:nvPicPr>
        <p:blipFill>
          <a:blip r:embed="rId7">
            <a:grayscl/>
            <a:extLst>
              <a:ext uri="{28A0092B-C50C-407E-A947-70E740481C1C}">
                <a14:useLocalDpi xmlns:a14="http://schemas.microsoft.com/office/drawing/2010/main" val="0"/>
              </a:ext>
            </a:extLst>
          </a:blip>
          <a:stretch>
            <a:fillRect/>
          </a:stretch>
        </p:blipFill>
        <p:spPr>
          <a:xfrm>
            <a:off x="557935" y="439506"/>
            <a:ext cx="1687922" cy="1687922"/>
          </a:xfrm>
          <a:prstGeom prst="rect">
            <a:avLst/>
          </a:prstGeom>
        </p:spPr>
      </p:pic>
      <p:pic>
        <p:nvPicPr>
          <p:cNvPr id="16" name="Picture 15">
            <a:extLst>
              <a:ext uri="{FF2B5EF4-FFF2-40B4-BE49-F238E27FC236}">
                <a16:creationId xmlns:a16="http://schemas.microsoft.com/office/drawing/2014/main" id="{CDF7AE8F-A42E-4BA9-B5E8-B0BA97934E00}"/>
              </a:ext>
            </a:extLst>
          </p:cNvPr>
          <p:cNvPicPr>
            <a:picLocks noChangeAspect="1"/>
          </p:cNvPicPr>
          <p:nvPr/>
        </p:nvPicPr>
        <p:blipFill>
          <a:blip r:embed="rId8">
            <a:duotone>
              <a:prstClr val="black"/>
              <a:schemeClr val="bg1">
                <a:lumMod val="50000"/>
                <a:tint val="45000"/>
                <a:satMod val="400000"/>
              </a:schemeClr>
            </a:duotone>
            <a:extLst>
              <a:ext uri="{28A0092B-C50C-407E-A947-70E740481C1C}">
                <a14:useLocalDpi xmlns:a14="http://schemas.microsoft.com/office/drawing/2010/main" val="0"/>
              </a:ext>
            </a:extLst>
          </a:blip>
          <a:stretch>
            <a:fillRect/>
          </a:stretch>
        </p:blipFill>
        <p:spPr>
          <a:xfrm>
            <a:off x="14818102" y="-172515"/>
            <a:ext cx="2911963" cy="291196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000" b="-9000"/>
            </a:stretch>
          </a:blipFill>
        </p:spPr>
        <p:txBody>
          <a:bodyPr/>
          <a:lstStyle/>
          <a:p>
            <a:endParaRPr lang="en-GB"/>
          </a:p>
        </p:txBody>
      </p:sp>
      <p:grpSp>
        <p:nvGrpSpPr>
          <p:cNvPr id="3" name="Group 3"/>
          <p:cNvGrpSpPr/>
          <p:nvPr/>
        </p:nvGrpSpPr>
        <p:grpSpPr>
          <a:xfrm>
            <a:off x="1028700" y="0"/>
            <a:ext cx="15773400" cy="1988344"/>
            <a:chOff x="0" y="0"/>
            <a:chExt cx="21031200" cy="2651126"/>
          </a:xfrm>
        </p:grpSpPr>
        <p:sp>
          <p:nvSpPr>
            <p:cNvPr id="4" name="Freeform 4"/>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5" name="TextBox 5"/>
            <p:cNvSpPr txBox="1"/>
            <p:nvPr/>
          </p:nvSpPr>
          <p:spPr>
            <a:xfrm>
              <a:off x="0" y="76200"/>
              <a:ext cx="21031200" cy="2574926"/>
            </a:xfrm>
            <a:prstGeom prst="rect">
              <a:avLst/>
            </a:prstGeom>
          </p:spPr>
          <p:txBody>
            <a:bodyPr lIns="0" tIns="0" rIns="0" bIns="0" rtlCol="0" anchor="ctr"/>
            <a:lstStyle/>
            <a:p>
              <a:pPr algn="ctr">
                <a:lnSpc>
                  <a:spcPts val="7128"/>
                </a:lnSpc>
              </a:pPr>
              <a:r>
                <a:rPr lang="en-US" sz="6600" u="sng" dirty="0">
                  <a:solidFill>
                    <a:schemeClr val="bg1">
                      <a:lumMod val="75000"/>
                    </a:schemeClr>
                  </a:solidFill>
                  <a:latin typeface="Efour Digital Pro"/>
                  <a:ea typeface="Efour Digital Pro"/>
                  <a:cs typeface="Efour Digital Pro"/>
                  <a:sym typeface="Efour Digital Pro"/>
                </a:rPr>
                <a:t>Start with the big idea</a:t>
              </a:r>
            </a:p>
          </p:txBody>
        </p:sp>
      </p:grpSp>
      <p:sp>
        <p:nvSpPr>
          <p:cNvPr id="6" name="TextBox 6"/>
          <p:cNvSpPr txBox="1"/>
          <p:nvPr/>
        </p:nvSpPr>
        <p:spPr>
          <a:xfrm>
            <a:off x="1643708" y="6034948"/>
            <a:ext cx="15590520" cy="4616648"/>
          </a:xfrm>
          <a:prstGeom prst="rect">
            <a:avLst/>
          </a:prstGeom>
        </p:spPr>
        <p:txBody>
          <a:bodyPr lIns="0" tIns="0" rIns="0" bIns="0" rtlCol="0" anchor="t">
            <a:spAutoFit/>
          </a:bodyPr>
          <a:lstStyle/>
          <a:p>
            <a:pPr marL="760095" lvl="1" indent="-380048" algn="l">
              <a:lnSpc>
                <a:spcPts val="4536"/>
              </a:lnSpc>
              <a:buFont typeface="Arial"/>
              <a:buChar char="•"/>
            </a:pPr>
            <a:r>
              <a:rPr lang="en-US" sz="4200" dirty="0">
                <a:solidFill>
                  <a:schemeClr val="bg1">
                    <a:lumMod val="75000"/>
                  </a:schemeClr>
                </a:solidFill>
                <a:latin typeface="Calibri (MS)"/>
                <a:ea typeface="Calibri (MS)"/>
                <a:cs typeface="Calibri (MS)"/>
                <a:sym typeface="Calibri (MS)"/>
              </a:rPr>
              <a:t>The Apollo astronauts didn’t have touchscreen or mice.</a:t>
            </a:r>
          </a:p>
          <a:p>
            <a:pPr marL="760095" lvl="1" indent="-380048" algn="l">
              <a:lnSpc>
                <a:spcPts val="4536"/>
              </a:lnSpc>
              <a:buFont typeface="Arial"/>
              <a:buChar char="•"/>
            </a:pPr>
            <a:r>
              <a:rPr lang="en-US" sz="4200" dirty="0">
                <a:solidFill>
                  <a:schemeClr val="bg1">
                    <a:lumMod val="75000"/>
                  </a:schemeClr>
                </a:solidFill>
                <a:latin typeface="Calibri (MS)"/>
                <a:ea typeface="Calibri (MS)"/>
                <a:cs typeface="Calibri (MS)"/>
                <a:sym typeface="Calibri (MS)"/>
              </a:rPr>
              <a:t>Instead, they talked to the computer using special language made of </a:t>
            </a:r>
            <a:r>
              <a:rPr lang="en-US" sz="4200" b="1" dirty="0">
                <a:solidFill>
                  <a:schemeClr val="bg1">
                    <a:lumMod val="75000"/>
                  </a:schemeClr>
                </a:solidFill>
                <a:latin typeface="Calibri (MS) Bold"/>
                <a:ea typeface="Calibri (MS) Bold"/>
                <a:cs typeface="Calibri (MS) Bold"/>
                <a:sym typeface="Calibri (MS) Bold"/>
              </a:rPr>
              <a:t>VERBs </a:t>
            </a:r>
            <a:r>
              <a:rPr lang="en-US" sz="4200" dirty="0">
                <a:solidFill>
                  <a:schemeClr val="bg1">
                    <a:lumMod val="75000"/>
                  </a:schemeClr>
                </a:solidFill>
                <a:latin typeface="Calibri (MS)"/>
                <a:ea typeface="Calibri (MS)"/>
                <a:cs typeface="Calibri (MS)"/>
                <a:sym typeface="Calibri (MS)"/>
              </a:rPr>
              <a:t>and </a:t>
            </a:r>
            <a:r>
              <a:rPr lang="en-US" sz="4200" b="1" dirty="0">
                <a:solidFill>
                  <a:schemeClr val="bg1">
                    <a:lumMod val="75000"/>
                  </a:schemeClr>
                </a:solidFill>
                <a:latin typeface="Calibri (MS) Bold"/>
                <a:ea typeface="Calibri (MS) Bold"/>
                <a:cs typeface="Calibri (MS) Bold"/>
                <a:sym typeface="Calibri (MS) Bold"/>
              </a:rPr>
              <a:t>NOUNs.</a:t>
            </a:r>
          </a:p>
          <a:p>
            <a:pPr marL="760095" lvl="1" indent="-380048" algn="l">
              <a:lnSpc>
                <a:spcPts val="4536"/>
              </a:lnSpc>
              <a:buFont typeface="Arial"/>
              <a:buChar char="•"/>
            </a:pPr>
            <a:r>
              <a:rPr lang="en-US" sz="4200" dirty="0">
                <a:solidFill>
                  <a:schemeClr val="bg1">
                    <a:lumMod val="75000"/>
                  </a:schemeClr>
                </a:solidFill>
                <a:latin typeface="Calibri (MS)"/>
                <a:ea typeface="Calibri (MS)"/>
                <a:cs typeface="Calibri (MS)"/>
                <a:sym typeface="Calibri (MS)"/>
              </a:rPr>
              <a:t>Just like in English, a </a:t>
            </a:r>
            <a:r>
              <a:rPr lang="en-US" sz="4200" b="1" dirty="0">
                <a:solidFill>
                  <a:schemeClr val="bg1">
                    <a:lumMod val="75000"/>
                  </a:schemeClr>
                </a:solidFill>
                <a:latin typeface="Calibri (MS) Bold"/>
                <a:ea typeface="Calibri (MS) Bold"/>
                <a:cs typeface="Calibri (MS) Bold"/>
                <a:sym typeface="Calibri (MS) Bold"/>
              </a:rPr>
              <a:t>verb</a:t>
            </a:r>
            <a:r>
              <a:rPr lang="en-US" sz="4200" dirty="0">
                <a:solidFill>
                  <a:schemeClr val="bg1">
                    <a:lumMod val="75000"/>
                  </a:schemeClr>
                </a:solidFill>
                <a:latin typeface="Calibri (MS)"/>
                <a:ea typeface="Calibri (MS)"/>
                <a:cs typeface="Calibri (MS)"/>
                <a:sym typeface="Calibri (MS)"/>
              </a:rPr>
              <a:t> tells you what action to do, and a </a:t>
            </a:r>
            <a:r>
              <a:rPr lang="en-US" sz="4200" b="1" dirty="0">
                <a:solidFill>
                  <a:schemeClr val="bg1">
                    <a:lumMod val="75000"/>
                  </a:schemeClr>
                </a:solidFill>
                <a:latin typeface="Calibri (MS) Bold"/>
                <a:ea typeface="Calibri (MS) Bold"/>
                <a:cs typeface="Calibri (MS) Bold"/>
                <a:sym typeface="Calibri (MS) Bold"/>
              </a:rPr>
              <a:t>noun</a:t>
            </a:r>
            <a:r>
              <a:rPr lang="en-US" sz="4200" dirty="0">
                <a:solidFill>
                  <a:schemeClr val="bg1">
                    <a:lumMod val="75000"/>
                  </a:schemeClr>
                </a:solidFill>
                <a:latin typeface="Calibri (MS)"/>
                <a:ea typeface="Calibri (MS)"/>
                <a:cs typeface="Calibri (MS)"/>
                <a:sym typeface="Calibri (MS)"/>
              </a:rPr>
              <a:t> tells you what to do it to.</a:t>
            </a:r>
          </a:p>
          <a:p>
            <a:pPr marL="760095" lvl="1" indent="-380048" algn="l">
              <a:lnSpc>
                <a:spcPts val="4536"/>
              </a:lnSpc>
            </a:pPr>
            <a:endParaRPr lang="en-US" sz="4200" dirty="0">
              <a:solidFill>
                <a:schemeClr val="bg1">
                  <a:lumMod val="75000"/>
                </a:schemeClr>
              </a:solidFill>
              <a:latin typeface="Calibri (MS)"/>
              <a:ea typeface="Calibri (MS)"/>
              <a:cs typeface="Calibri (MS)"/>
              <a:sym typeface="Calibri (MS)"/>
            </a:endParaRPr>
          </a:p>
          <a:p>
            <a:pPr marL="760095" lvl="1" indent="-380048" algn="l">
              <a:lnSpc>
                <a:spcPts val="4536"/>
              </a:lnSpc>
            </a:pPr>
            <a:endParaRPr lang="en-US" sz="4200" dirty="0">
              <a:solidFill>
                <a:schemeClr val="bg1">
                  <a:lumMod val="75000"/>
                </a:schemeClr>
              </a:solidFill>
              <a:latin typeface="Calibri (MS)"/>
              <a:ea typeface="Calibri (MS)"/>
              <a:cs typeface="Calibri (MS)"/>
              <a:sym typeface="Calibri (MS)"/>
            </a:endParaRPr>
          </a:p>
          <a:p>
            <a:pPr marL="760095" lvl="1" indent="-380048" algn="l">
              <a:lnSpc>
                <a:spcPts val="4536"/>
              </a:lnSpc>
            </a:pPr>
            <a:endParaRPr lang="en-US" sz="4200" dirty="0">
              <a:solidFill>
                <a:schemeClr val="bg1">
                  <a:lumMod val="75000"/>
                </a:schemeClr>
              </a:solidFill>
              <a:latin typeface="Calibri (MS)"/>
              <a:ea typeface="Calibri (MS)"/>
              <a:cs typeface="Calibri (MS)"/>
              <a:sym typeface="Calibri (MS)"/>
            </a:endParaRPr>
          </a:p>
        </p:txBody>
      </p:sp>
      <p:grpSp>
        <p:nvGrpSpPr>
          <p:cNvPr id="9" name="Group 9"/>
          <p:cNvGrpSpPr>
            <a:grpSpLocks noChangeAspect="1"/>
          </p:cNvGrpSpPr>
          <p:nvPr/>
        </p:nvGrpSpPr>
        <p:grpSpPr>
          <a:xfrm rot="683465">
            <a:off x="13942562" y="593524"/>
            <a:ext cx="3415889" cy="5123835"/>
            <a:chOff x="0" y="0"/>
            <a:chExt cx="5348748" cy="8023124"/>
          </a:xfrm>
        </p:grpSpPr>
        <p:sp>
          <p:nvSpPr>
            <p:cNvPr id="10" name="Freeform 10"/>
            <p:cNvSpPr/>
            <p:nvPr/>
          </p:nvSpPr>
          <p:spPr>
            <a:xfrm>
              <a:off x="0" y="0"/>
              <a:ext cx="5348732" cy="8023098"/>
            </a:xfrm>
            <a:custGeom>
              <a:avLst/>
              <a:gdLst/>
              <a:ahLst/>
              <a:cxnLst/>
              <a:rect l="l" t="t" r="r" b="b"/>
              <a:pathLst>
                <a:path w="5348732" h="8023098">
                  <a:moveTo>
                    <a:pt x="0" y="0"/>
                  </a:moveTo>
                  <a:lnTo>
                    <a:pt x="5348732" y="0"/>
                  </a:lnTo>
                  <a:lnTo>
                    <a:pt x="5348732" y="8023098"/>
                  </a:lnTo>
                  <a:lnTo>
                    <a:pt x="0" y="8023098"/>
                  </a:lnTo>
                  <a:lnTo>
                    <a:pt x="0" y="0"/>
                  </a:lnTo>
                  <a:close/>
                </a:path>
              </a:pathLst>
            </a:custGeom>
            <a:blipFill>
              <a:blip r:embed="rId4"/>
              <a:stretch>
                <a:fillRect/>
              </a:stretch>
            </a:blipFill>
          </p:spPr>
        </p:sp>
      </p:grpSp>
      <p:pic>
        <p:nvPicPr>
          <p:cNvPr id="12" name="Picture 11">
            <a:extLst>
              <a:ext uri="{FF2B5EF4-FFF2-40B4-BE49-F238E27FC236}">
                <a16:creationId xmlns:a16="http://schemas.microsoft.com/office/drawing/2014/main" id="{CDBB71A0-A609-E545-332D-745921FBA98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48859" y="2066609"/>
            <a:ext cx="4800600" cy="320040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000" b="-9000"/>
            </a:stretch>
          </a:blipFill>
        </p:spPr>
        <p:txBody>
          <a:bodyPr/>
          <a:lstStyle/>
          <a:p>
            <a:endParaRPr lang="en-GB"/>
          </a:p>
        </p:txBody>
      </p:sp>
      <p:grpSp>
        <p:nvGrpSpPr>
          <p:cNvPr id="3" name="Group 3"/>
          <p:cNvGrpSpPr/>
          <p:nvPr/>
        </p:nvGrpSpPr>
        <p:grpSpPr>
          <a:xfrm>
            <a:off x="1257300" y="547688"/>
            <a:ext cx="15773400" cy="1988345"/>
            <a:chOff x="0" y="0"/>
            <a:chExt cx="21031200" cy="2651126"/>
          </a:xfrm>
        </p:grpSpPr>
        <p:sp>
          <p:nvSpPr>
            <p:cNvPr id="4" name="Freeform 4"/>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5" name="TextBox 5"/>
            <p:cNvSpPr txBox="1"/>
            <p:nvPr/>
          </p:nvSpPr>
          <p:spPr>
            <a:xfrm>
              <a:off x="0" y="76200"/>
              <a:ext cx="21031200" cy="2574926"/>
            </a:xfrm>
            <a:prstGeom prst="rect">
              <a:avLst/>
            </a:prstGeom>
          </p:spPr>
          <p:txBody>
            <a:bodyPr lIns="0" tIns="0" rIns="0" bIns="0" rtlCol="0" anchor="ctr"/>
            <a:lstStyle/>
            <a:p>
              <a:pPr algn="ctr">
                <a:lnSpc>
                  <a:spcPts val="7128"/>
                </a:lnSpc>
              </a:pPr>
              <a:r>
                <a:rPr lang="en-US" sz="6600" u="sng" dirty="0">
                  <a:solidFill>
                    <a:schemeClr val="bg1">
                      <a:lumMod val="75000"/>
                    </a:schemeClr>
                  </a:solidFill>
                  <a:latin typeface="Efour Digital Pro"/>
                  <a:ea typeface="Efour Digital Pro"/>
                  <a:cs typeface="Efour Digital Pro"/>
                  <a:sym typeface="Efour Digital Pro"/>
                </a:rPr>
                <a:t>Explain the format</a:t>
              </a:r>
            </a:p>
          </p:txBody>
        </p:sp>
      </p:grpSp>
      <p:sp>
        <p:nvSpPr>
          <p:cNvPr id="6" name="TextBox 6"/>
          <p:cNvSpPr txBox="1"/>
          <p:nvPr/>
        </p:nvSpPr>
        <p:spPr>
          <a:xfrm>
            <a:off x="1348740" y="2746058"/>
            <a:ext cx="15590520" cy="2885405"/>
          </a:xfrm>
          <a:prstGeom prst="rect">
            <a:avLst/>
          </a:prstGeom>
        </p:spPr>
        <p:txBody>
          <a:bodyPr lIns="0" tIns="0" rIns="0" bIns="0" rtlCol="0" anchor="t">
            <a:spAutoFit/>
          </a:bodyPr>
          <a:lstStyle/>
          <a:p>
            <a:pPr marL="760095" lvl="1" indent="-380048" algn="l">
              <a:lnSpc>
                <a:spcPts val="4536"/>
              </a:lnSpc>
              <a:buFont typeface="Arial"/>
              <a:buChar char="•"/>
            </a:pPr>
            <a:r>
              <a:rPr lang="en-US" sz="4200" dirty="0">
                <a:solidFill>
                  <a:schemeClr val="bg1">
                    <a:lumMod val="75000"/>
                  </a:schemeClr>
                </a:solidFill>
                <a:latin typeface="Calibri (MS)"/>
                <a:ea typeface="Calibri (MS)"/>
                <a:cs typeface="Calibri (MS)"/>
                <a:sym typeface="Calibri (MS)"/>
              </a:rPr>
              <a:t>Every command looked like this: </a:t>
            </a:r>
            <a:r>
              <a:rPr lang="en-US" sz="4200" b="1" dirty="0">
                <a:solidFill>
                  <a:schemeClr val="bg1">
                    <a:lumMod val="75000"/>
                  </a:schemeClr>
                </a:solidFill>
                <a:latin typeface="Calibri (MS) Bold"/>
                <a:ea typeface="Calibri (MS) Bold"/>
                <a:cs typeface="Calibri (MS) Bold"/>
                <a:sym typeface="Calibri (MS) Bold"/>
              </a:rPr>
              <a:t>V## N## </a:t>
            </a:r>
          </a:p>
          <a:p>
            <a:pPr marL="760095" lvl="1" indent="-380048" algn="l">
              <a:lnSpc>
                <a:spcPts val="4536"/>
              </a:lnSpc>
            </a:pPr>
            <a:r>
              <a:rPr lang="en-US" sz="4200" b="1" dirty="0">
                <a:solidFill>
                  <a:schemeClr val="bg1">
                    <a:lumMod val="75000"/>
                  </a:schemeClr>
                </a:solidFill>
                <a:latin typeface="Calibri (MS) Bold"/>
                <a:ea typeface="Calibri (MS) Bold"/>
                <a:cs typeface="Calibri (MS) Bold"/>
                <a:sym typeface="Calibri (MS) Bold"/>
              </a:rPr>
              <a:t>	   V </a:t>
            </a:r>
            <a:r>
              <a:rPr lang="en-US" sz="4200" dirty="0">
                <a:solidFill>
                  <a:schemeClr val="bg1">
                    <a:lumMod val="75000"/>
                  </a:schemeClr>
                </a:solidFill>
                <a:latin typeface="Calibri (MS)"/>
                <a:ea typeface="Calibri (MS)"/>
                <a:cs typeface="Calibri (MS)"/>
                <a:sym typeface="Calibri (MS)"/>
              </a:rPr>
              <a:t>= VERB (action)</a:t>
            </a:r>
          </a:p>
          <a:p>
            <a:pPr marL="760095" lvl="1" indent="-380048" algn="l">
              <a:lnSpc>
                <a:spcPts val="4536"/>
              </a:lnSpc>
            </a:pPr>
            <a:r>
              <a:rPr lang="en-US" sz="4200" b="1" dirty="0">
                <a:solidFill>
                  <a:schemeClr val="bg1">
                    <a:lumMod val="75000"/>
                  </a:schemeClr>
                </a:solidFill>
                <a:latin typeface="Calibri (MS) Bold"/>
                <a:ea typeface="Calibri (MS) Bold"/>
                <a:cs typeface="Calibri (MS) Bold"/>
                <a:sym typeface="Calibri (MS) Bold"/>
              </a:rPr>
              <a:t>	   N </a:t>
            </a:r>
            <a:r>
              <a:rPr lang="en-US" sz="4200" dirty="0">
                <a:solidFill>
                  <a:schemeClr val="bg1">
                    <a:lumMod val="75000"/>
                  </a:schemeClr>
                </a:solidFill>
                <a:latin typeface="Calibri (MS)"/>
                <a:ea typeface="Calibri (MS)"/>
                <a:cs typeface="Calibri (MS)"/>
                <a:sym typeface="Calibri (MS)"/>
              </a:rPr>
              <a:t>= NOUN (data or object)</a:t>
            </a:r>
          </a:p>
          <a:p>
            <a:pPr marL="760095" lvl="1" indent="-380048" algn="l">
              <a:lnSpc>
                <a:spcPts val="4536"/>
              </a:lnSpc>
            </a:pPr>
            <a:r>
              <a:rPr lang="en-US" sz="4200" b="1" dirty="0">
                <a:solidFill>
                  <a:schemeClr val="bg1">
                    <a:lumMod val="75000"/>
                  </a:schemeClr>
                </a:solidFill>
                <a:latin typeface="Calibri (MS) Bold"/>
                <a:ea typeface="Calibri (MS) Bold"/>
                <a:cs typeface="Calibri (MS) Bold"/>
                <a:sym typeface="Calibri (MS) Bold"/>
              </a:rPr>
              <a:t>	    </a:t>
            </a:r>
          </a:p>
          <a:p>
            <a:pPr marL="760095" lvl="1" indent="-380048" algn="l">
              <a:lnSpc>
                <a:spcPts val="4536"/>
              </a:lnSpc>
            </a:pPr>
            <a:r>
              <a:rPr lang="en-US" sz="4200" b="1" dirty="0">
                <a:solidFill>
                  <a:schemeClr val="bg1">
                    <a:lumMod val="75000"/>
                  </a:schemeClr>
                </a:solidFill>
                <a:latin typeface="Calibri (MS) Bold"/>
                <a:ea typeface="Calibri (MS) Bold"/>
                <a:cs typeface="Calibri (MS) Bold"/>
                <a:sym typeface="Calibri (MS) Bold"/>
              </a:rPr>
              <a:t>                                                                        </a:t>
            </a:r>
          </a:p>
        </p:txBody>
      </p:sp>
      <p:pic>
        <p:nvPicPr>
          <p:cNvPr id="10" name="Picture 9">
            <a:extLst>
              <a:ext uri="{FF2B5EF4-FFF2-40B4-BE49-F238E27FC236}">
                <a16:creationId xmlns:a16="http://schemas.microsoft.com/office/drawing/2014/main" id="{4797FD19-06AE-D391-D934-3D6ABD5645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631463"/>
            <a:ext cx="6595532" cy="3709987"/>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000" b="-9000"/>
            </a:stretch>
          </a:blipFill>
        </p:spPr>
        <p:txBody>
          <a:bodyPr/>
          <a:lstStyle/>
          <a:p>
            <a:endParaRPr lang="en-GB"/>
          </a:p>
        </p:txBody>
      </p:sp>
      <p:grpSp>
        <p:nvGrpSpPr>
          <p:cNvPr id="3" name="Group 3"/>
          <p:cNvGrpSpPr/>
          <p:nvPr/>
        </p:nvGrpSpPr>
        <p:grpSpPr>
          <a:xfrm>
            <a:off x="1257300" y="433388"/>
            <a:ext cx="16668462" cy="2032900"/>
            <a:chOff x="0" y="76200"/>
            <a:chExt cx="22224616" cy="2710533"/>
          </a:xfrm>
        </p:grpSpPr>
        <p:sp>
          <p:nvSpPr>
            <p:cNvPr id="4" name="Freeform 4"/>
            <p:cNvSpPr/>
            <p:nvPr/>
          </p:nvSpPr>
          <p:spPr>
            <a:xfrm>
              <a:off x="1193416" y="135607"/>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txBody>
            <a:bodyPr/>
            <a:lstStyle/>
            <a:p>
              <a:endParaRPr lang="en-GB"/>
            </a:p>
          </p:txBody>
        </p:sp>
        <p:sp>
          <p:nvSpPr>
            <p:cNvPr id="5" name="TextBox 5"/>
            <p:cNvSpPr txBox="1"/>
            <p:nvPr/>
          </p:nvSpPr>
          <p:spPr>
            <a:xfrm>
              <a:off x="0" y="76200"/>
              <a:ext cx="21031200" cy="2574926"/>
            </a:xfrm>
            <a:prstGeom prst="rect">
              <a:avLst/>
            </a:prstGeom>
          </p:spPr>
          <p:txBody>
            <a:bodyPr lIns="0" tIns="0" rIns="0" bIns="0" rtlCol="0" anchor="ctr"/>
            <a:lstStyle/>
            <a:p>
              <a:pPr algn="ctr">
                <a:lnSpc>
                  <a:spcPts val="7128"/>
                </a:lnSpc>
              </a:pPr>
              <a:r>
                <a:rPr lang="en-US" sz="6600" dirty="0">
                  <a:solidFill>
                    <a:srgbClr val="00B050"/>
                  </a:solidFill>
                  <a:latin typeface="Efour Digital Pro"/>
                  <a:ea typeface="Efour Digital Pro"/>
                  <a:cs typeface="Efour Digital Pro"/>
                  <a:sym typeface="Efour Digital Pro"/>
                </a:rPr>
                <a:t>VERB 16 NOUN 36</a:t>
              </a:r>
            </a:p>
          </p:txBody>
        </p:sp>
      </p:grpSp>
      <p:grpSp>
        <p:nvGrpSpPr>
          <p:cNvPr id="6" name="Group 6"/>
          <p:cNvGrpSpPr/>
          <p:nvPr/>
        </p:nvGrpSpPr>
        <p:grpSpPr>
          <a:xfrm>
            <a:off x="1290637" y="2649189"/>
            <a:ext cx="6096000" cy="6248400"/>
            <a:chOff x="0" y="0"/>
            <a:chExt cx="8711086" cy="3677026"/>
          </a:xfrm>
        </p:grpSpPr>
        <p:sp>
          <p:nvSpPr>
            <p:cNvPr id="7" name="Freeform 7"/>
            <p:cNvSpPr/>
            <p:nvPr/>
          </p:nvSpPr>
          <p:spPr>
            <a:xfrm>
              <a:off x="12700" y="15228"/>
              <a:ext cx="8685657" cy="3646631"/>
            </a:xfrm>
            <a:custGeom>
              <a:avLst/>
              <a:gdLst>
                <a:gd name="connsiteX0" fmla="*/ 0 w 8685657"/>
                <a:gd name="connsiteY0" fmla="*/ 0 h 3646631"/>
                <a:gd name="connsiteX1" fmla="*/ 8685657 w 8685657"/>
                <a:gd name="connsiteY1" fmla="*/ 0 h 3646631"/>
                <a:gd name="connsiteX2" fmla="*/ 8685657 w 8685657"/>
                <a:gd name="connsiteY2" fmla="*/ 3646631 h 3646631"/>
                <a:gd name="connsiteX3" fmla="*/ 0 w 8685657"/>
                <a:gd name="connsiteY3" fmla="*/ 3646631 h 3646631"/>
                <a:gd name="connsiteX4" fmla="*/ 0 w 8685657"/>
                <a:gd name="connsiteY4" fmla="*/ 0 h 3646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85657" h="3646631" fill="none" extrusionOk="0">
                  <a:moveTo>
                    <a:pt x="0" y="0"/>
                  </a:moveTo>
                  <a:cubicBezTo>
                    <a:pt x="4307522" y="-74090"/>
                    <a:pt x="5095408" y="-81384"/>
                    <a:pt x="8685657" y="0"/>
                  </a:cubicBezTo>
                  <a:cubicBezTo>
                    <a:pt x="8742448" y="913510"/>
                    <a:pt x="8576441" y="2417300"/>
                    <a:pt x="8685657" y="3646631"/>
                  </a:cubicBezTo>
                  <a:cubicBezTo>
                    <a:pt x="6949750" y="3636864"/>
                    <a:pt x="2735531" y="3633800"/>
                    <a:pt x="0" y="3646631"/>
                  </a:cubicBezTo>
                  <a:cubicBezTo>
                    <a:pt x="-104111" y="3149106"/>
                    <a:pt x="136261" y="1087115"/>
                    <a:pt x="0" y="0"/>
                  </a:cubicBezTo>
                  <a:close/>
                </a:path>
                <a:path w="8685657" h="3646631" stroke="0" extrusionOk="0">
                  <a:moveTo>
                    <a:pt x="0" y="0"/>
                  </a:moveTo>
                  <a:cubicBezTo>
                    <a:pt x="1265474" y="-76410"/>
                    <a:pt x="5565953" y="125133"/>
                    <a:pt x="8685657" y="0"/>
                  </a:cubicBezTo>
                  <a:cubicBezTo>
                    <a:pt x="8661442" y="567136"/>
                    <a:pt x="8847721" y="2039476"/>
                    <a:pt x="8685657" y="3646631"/>
                  </a:cubicBezTo>
                  <a:cubicBezTo>
                    <a:pt x="5902899" y="3650532"/>
                    <a:pt x="3077178" y="3789471"/>
                    <a:pt x="0" y="3646631"/>
                  </a:cubicBezTo>
                  <a:cubicBezTo>
                    <a:pt x="1276" y="2667265"/>
                    <a:pt x="89853" y="1420810"/>
                    <a:pt x="0" y="0"/>
                  </a:cubicBezTo>
                  <a:close/>
                </a:path>
              </a:pathLst>
            </a:custGeom>
            <a:solidFill>
              <a:srgbClr val="0D0D0D"/>
            </a:solidFill>
            <a:ln>
              <a:solidFill>
                <a:schemeClr val="tx1"/>
              </a:solidFill>
              <a:extLst>
                <a:ext uri="{C807C97D-BFC1-408E-A445-0C87EB9F89A2}">
                  <ask:lineSketchStyleProps xmlns:ask="http://schemas.microsoft.com/office/drawing/2018/sketchyshapes" sd="3138327840">
                    <a:custGeom>
                      <a:avLst/>
                      <a:gdLst/>
                      <a:ahLst/>
                      <a:cxnLst/>
                      <a:rect l="l" t="t" r="r" b="b"/>
                      <a:pathLst>
                        <a:path w="8685657" h="3646631">
                          <a:moveTo>
                            <a:pt x="0" y="0"/>
                          </a:moveTo>
                          <a:lnTo>
                            <a:pt x="8685657" y="0"/>
                          </a:lnTo>
                          <a:lnTo>
                            <a:pt x="8685657" y="3646631"/>
                          </a:lnTo>
                          <a:lnTo>
                            <a:pt x="0" y="3646631"/>
                          </a:lnTo>
                          <a:close/>
                        </a:path>
                      </a:pathLst>
                    </a:custGeom>
                    <ask:type>
                      <ask:lineSketchCurved/>
                    </ask:type>
                  </ask:lineSketchStyleProps>
                </a:ext>
              </a:extLst>
            </a:ln>
          </p:spPr>
        </p:sp>
        <p:sp>
          <p:nvSpPr>
            <p:cNvPr id="8" name="Freeform 8"/>
            <p:cNvSpPr/>
            <p:nvPr/>
          </p:nvSpPr>
          <p:spPr>
            <a:xfrm>
              <a:off x="0" y="0"/>
              <a:ext cx="8711057" cy="3677077"/>
            </a:xfrm>
            <a:custGeom>
              <a:avLst/>
              <a:gdLst>
                <a:gd name="connsiteX0" fmla="*/ 12700 w 8711057"/>
                <a:gd name="connsiteY0" fmla="*/ 0 h 3677077"/>
                <a:gd name="connsiteX1" fmla="*/ 8698357 w 8711057"/>
                <a:gd name="connsiteY1" fmla="*/ 0 h 3677077"/>
                <a:gd name="connsiteX2" fmla="*/ 8711057 w 8711057"/>
                <a:gd name="connsiteY2" fmla="*/ 15228 h 3677077"/>
                <a:gd name="connsiteX3" fmla="*/ 8711057 w 8711057"/>
                <a:gd name="connsiteY3" fmla="*/ 3661859 h 3677077"/>
                <a:gd name="connsiteX4" fmla="*/ 8698357 w 8711057"/>
                <a:gd name="connsiteY4" fmla="*/ 3677077 h 3677077"/>
                <a:gd name="connsiteX5" fmla="*/ 12700 w 8711057"/>
                <a:gd name="connsiteY5" fmla="*/ 3677077 h 3677077"/>
                <a:gd name="connsiteX6" fmla="*/ 0 w 8711057"/>
                <a:gd name="connsiteY6" fmla="*/ 3661859 h 3677077"/>
                <a:gd name="connsiteX7" fmla="*/ 0 w 8711057"/>
                <a:gd name="connsiteY7" fmla="*/ 15228 h 3677077"/>
                <a:gd name="connsiteX8" fmla="*/ 12700 w 8711057"/>
                <a:gd name="connsiteY8" fmla="*/ 0 h 3677077"/>
                <a:gd name="connsiteX9" fmla="*/ 12700 w 8711057"/>
                <a:gd name="connsiteY9" fmla="*/ 30456 h 3677077"/>
                <a:gd name="connsiteX10" fmla="*/ 12700 w 8711057"/>
                <a:gd name="connsiteY10" fmla="*/ 15228 h 3677077"/>
                <a:gd name="connsiteX11" fmla="*/ 25400 w 8711057"/>
                <a:gd name="connsiteY11" fmla="*/ 15228 h 3677077"/>
                <a:gd name="connsiteX12" fmla="*/ 25400 w 8711057"/>
                <a:gd name="connsiteY12" fmla="*/ 3661859 h 3677077"/>
                <a:gd name="connsiteX13" fmla="*/ 12700 w 8711057"/>
                <a:gd name="connsiteY13" fmla="*/ 3661859 h 3677077"/>
                <a:gd name="connsiteX14" fmla="*/ 12700 w 8711057"/>
                <a:gd name="connsiteY14" fmla="*/ 3646631 h 3677077"/>
                <a:gd name="connsiteX15" fmla="*/ 8698357 w 8711057"/>
                <a:gd name="connsiteY15" fmla="*/ 3646631 h 3677077"/>
                <a:gd name="connsiteX16" fmla="*/ 8698357 w 8711057"/>
                <a:gd name="connsiteY16" fmla="*/ 3661859 h 3677077"/>
                <a:gd name="connsiteX17" fmla="*/ 8685657 w 8711057"/>
                <a:gd name="connsiteY17" fmla="*/ 3661859 h 3677077"/>
                <a:gd name="connsiteX18" fmla="*/ 8685657 w 8711057"/>
                <a:gd name="connsiteY18" fmla="*/ 15228 h 3677077"/>
                <a:gd name="connsiteX19" fmla="*/ 8698357 w 8711057"/>
                <a:gd name="connsiteY19" fmla="*/ 15228 h 3677077"/>
                <a:gd name="connsiteX20" fmla="*/ 8698357 w 8711057"/>
                <a:gd name="connsiteY20" fmla="*/ 30456 h 3677077"/>
                <a:gd name="connsiteX21" fmla="*/ 12700 w 8711057"/>
                <a:gd name="connsiteY21" fmla="*/ 30456 h 3677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711057" h="3677077" fill="none" extrusionOk="0">
                  <a:moveTo>
                    <a:pt x="12700" y="0"/>
                  </a:moveTo>
                  <a:cubicBezTo>
                    <a:pt x="3941441" y="86285"/>
                    <a:pt x="6942670" y="107891"/>
                    <a:pt x="8698357" y="0"/>
                  </a:cubicBezTo>
                  <a:cubicBezTo>
                    <a:pt x="8705601" y="-56"/>
                    <a:pt x="8712639" y="6539"/>
                    <a:pt x="8711057" y="15228"/>
                  </a:cubicBezTo>
                  <a:cubicBezTo>
                    <a:pt x="8652612" y="1376007"/>
                    <a:pt x="8622533" y="1932003"/>
                    <a:pt x="8711057" y="3661859"/>
                  </a:cubicBezTo>
                  <a:cubicBezTo>
                    <a:pt x="8711693" y="3671182"/>
                    <a:pt x="8705914" y="3676271"/>
                    <a:pt x="8698357" y="3677077"/>
                  </a:cubicBezTo>
                  <a:cubicBezTo>
                    <a:pt x="6690863" y="3560275"/>
                    <a:pt x="4032532" y="3612641"/>
                    <a:pt x="12700" y="3677077"/>
                  </a:cubicBezTo>
                  <a:cubicBezTo>
                    <a:pt x="5173" y="3676595"/>
                    <a:pt x="-171" y="3670176"/>
                    <a:pt x="0" y="3661859"/>
                  </a:cubicBezTo>
                  <a:cubicBezTo>
                    <a:pt x="-165748" y="2498390"/>
                    <a:pt x="136224" y="896729"/>
                    <a:pt x="0" y="15228"/>
                  </a:cubicBezTo>
                  <a:cubicBezTo>
                    <a:pt x="-776" y="7717"/>
                    <a:pt x="5628" y="5"/>
                    <a:pt x="12700" y="0"/>
                  </a:cubicBezTo>
                  <a:moveTo>
                    <a:pt x="12700" y="30456"/>
                  </a:moveTo>
                  <a:cubicBezTo>
                    <a:pt x="12468" y="28341"/>
                    <a:pt x="12580" y="19982"/>
                    <a:pt x="12700" y="15228"/>
                  </a:cubicBezTo>
                  <a:cubicBezTo>
                    <a:pt x="14821" y="14319"/>
                    <a:pt x="22780" y="14799"/>
                    <a:pt x="25400" y="15228"/>
                  </a:cubicBezTo>
                  <a:cubicBezTo>
                    <a:pt x="-79729" y="1015787"/>
                    <a:pt x="66388" y="2595643"/>
                    <a:pt x="25400" y="3661859"/>
                  </a:cubicBezTo>
                  <a:cubicBezTo>
                    <a:pt x="19901" y="3661380"/>
                    <a:pt x="17652" y="3661410"/>
                    <a:pt x="12700" y="3661859"/>
                  </a:cubicBezTo>
                  <a:cubicBezTo>
                    <a:pt x="11583" y="3654832"/>
                    <a:pt x="13178" y="3651025"/>
                    <a:pt x="12700" y="3646631"/>
                  </a:cubicBezTo>
                  <a:cubicBezTo>
                    <a:pt x="3359846" y="3734536"/>
                    <a:pt x="5152264" y="3755474"/>
                    <a:pt x="8698357" y="3646631"/>
                  </a:cubicBezTo>
                  <a:cubicBezTo>
                    <a:pt x="8698418" y="3650127"/>
                    <a:pt x="8699023" y="3655118"/>
                    <a:pt x="8698357" y="3661859"/>
                  </a:cubicBezTo>
                  <a:cubicBezTo>
                    <a:pt x="8692353" y="3662569"/>
                    <a:pt x="8689389" y="3661570"/>
                    <a:pt x="8685657" y="3661859"/>
                  </a:cubicBezTo>
                  <a:cubicBezTo>
                    <a:pt x="8840235" y="1848199"/>
                    <a:pt x="8835146" y="964358"/>
                    <a:pt x="8685657" y="15228"/>
                  </a:cubicBezTo>
                  <a:cubicBezTo>
                    <a:pt x="8688663" y="15410"/>
                    <a:pt x="8696658" y="15761"/>
                    <a:pt x="8698357" y="15228"/>
                  </a:cubicBezTo>
                  <a:cubicBezTo>
                    <a:pt x="8698579" y="18252"/>
                    <a:pt x="8698222" y="24180"/>
                    <a:pt x="8698357" y="30456"/>
                  </a:cubicBezTo>
                  <a:cubicBezTo>
                    <a:pt x="7360191" y="-84507"/>
                    <a:pt x="2626312" y="188252"/>
                    <a:pt x="12700" y="30456"/>
                  </a:cubicBezTo>
                  <a:close/>
                </a:path>
                <a:path w="8711057" h="3677077" stroke="0" extrusionOk="0">
                  <a:moveTo>
                    <a:pt x="12700" y="0"/>
                  </a:moveTo>
                  <a:cubicBezTo>
                    <a:pt x="3622216" y="-90777"/>
                    <a:pt x="5591912" y="4628"/>
                    <a:pt x="8698357" y="0"/>
                  </a:cubicBezTo>
                  <a:cubicBezTo>
                    <a:pt x="8704108" y="-967"/>
                    <a:pt x="8711962" y="6993"/>
                    <a:pt x="8711057" y="15228"/>
                  </a:cubicBezTo>
                  <a:cubicBezTo>
                    <a:pt x="8555124" y="1127270"/>
                    <a:pt x="8768409" y="2468682"/>
                    <a:pt x="8711057" y="3661859"/>
                  </a:cubicBezTo>
                  <a:cubicBezTo>
                    <a:pt x="8710833" y="3670271"/>
                    <a:pt x="8705315" y="3676864"/>
                    <a:pt x="8698357" y="3677077"/>
                  </a:cubicBezTo>
                  <a:cubicBezTo>
                    <a:pt x="6716560" y="3838047"/>
                    <a:pt x="1313192" y="3691103"/>
                    <a:pt x="12700" y="3677077"/>
                  </a:cubicBezTo>
                  <a:cubicBezTo>
                    <a:pt x="5336" y="3676648"/>
                    <a:pt x="-741" y="3669877"/>
                    <a:pt x="0" y="3661859"/>
                  </a:cubicBezTo>
                  <a:cubicBezTo>
                    <a:pt x="-101380" y="1967750"/>
                    <a:pt x="-41306" y="1353538"/>
                    <a:pt x="0" y="15228"/>
                  </a:cubicBezTo>
                  <a:cubicBezTo>
                    <a:pt x="148" y="6998"/>
                    <a:pt x="5702" y="1158"/>
                    <a:pt x="12700" y="0"/>
                  </a:cubicBezTo>
                  <a:moveTo>
                    <a:pt x="12700" y="30456"/>
                  </a:moveTo>
                  <a:cubicBezTo>
                    <a:pt x="13835" y="23748"/>
                    <a:pt x="12636" y="17103"/>
                    <a:pt x="12700" y="15228"/>
                  </a:cubicBezTo>
                  <a:cubicBezTo>
                    <a:pt x="17802" y="15955"/>
                    <a:pt x="22659" y="14877"/>
                    <a:pt x="25400" y="15228"/>
                  </a:cubicBezTo>
                  <a:cubicBezTo>
                    <a:pt x="173604" y="1692296"/>
                    <a:pt x="161728" y="3104510"/>
                    <a:pt x="25400" y="3661859"/>
                  </a:cubicBezTo>
                  <a:cubicBezTo>
                    <a:pt x="22500" y="3661726"/>
                    <a:pt x="18332" y="3662479"/>
                    <a:pt x="12700" y="3661859"/>
                  </a:cubicBezTo>
                  <a:cubicBezTo>
                    <a:pt x="12673" y="3656114"/>
                    <a:pt x="13160" y="3648884"/>
                    <a:pt x="12700" y="3646631"/>
                  </a:cubicBezTo>
                  <a:cubicBezTo>
                    <a:pt x="2212410" y="3772201"/>
                    <a:pt x="7096482" y="3484867"/>
                    <a:pt x="8698357" y="3646631"/>
                  </a:cubicBezTo>
                  <a:cubicBezTo>
                    <a:pt x="8698758" y="3648803"/>
                    <a:pt x="8697164" y="3659182"/>
                    <a:pt x="8698357" y="3661859"/>
                  </a:cubicBezTo>
                  <a:cubicBezTo>
                    <a:pt x="8695908" y="3662224"/>
                    <a:pt x="8690961" y="3661181"/>
                    <a:pt x="8685657" y="3661859"/>
                  </a:cubicBezTo>
                  <a:cubicBezTo>
                    <a:pt x="8753300" y="3077265"/>
                    <a:pt x="8740668" y="1833599"/>
                    <a:pt x="8685657" y="15228"/>
                  </a:cubicBezTo>
                  <a:cubicBezTo>
                    <a:pt x="8688620" y="15371"/>
                    <a:pt x="8696923" y="15846"/>
                    <a:pt x="8698357" y="15228"/>
                  </a:cubicBezTo>
                  <a:cubicBezTo>
                    <a:pt x="8698794" y="20058"/>
                    <a:pt x="8699142" y="24189"/>
                    <a:pt x="8698357" y="30456"/>
                  </a:cubicBezTo>
                  <a:cubicBezTo>
                    <a:pt x="6409319" y="44111"/>
                    <a:pt x="2150446" y="-127664"/>
                    <a:pt x="12700" y="30456"/>
                  </a:cubicBezTo>
                  <a:close/>
                </a:path>
              </a:pathLst>
            </a:custGeom>
            <a:solidFill>
              <a:srgbClr val="00B050"/>
            </a:solidFill>
            <a:ln>
              <a:solidFill>
                <a:schemeClr val="tx1"/>
              </a:solidFill>
              <a:extLst>
                <a:ext uri="{C807C97D-BFC1-408E-A445-0C87EB9F89A2}">
                  <ask:lineSketchStyleProps xmlns:ask="http://schemas.microsoft.com/office/drawing/2018/sketchyshapes" sd="318181540">
                    <a:custGeom>
                      <a:avLst/>
                      <a:gdLst/>
                      <a:ahLst/>
                      <a:cxnLst/>
                      <a:rect l="l" t="t" r="r" b="b"/>
                      <a:pathLst>
                        <a:path w="8711057" h="3677077">
                          <a:moveTo>
                            <a:pt x="12700" y="0"/>
                          </a:moveTo>
                          <a:lnTo>
                            <a:pt x="8698357" y="0"/>
                          </a:lnTo>
                          <a:cubicBezTo>
                            <a:pt x="8705342" y="0"/>
                            <a:pt x="8711057" y="6853"/>
                            <a:pt x="8711057" y="15228"/>
                          </a:cubicBezTo>
                          <a:lnTo>
                            <a:pt x="8711057" y="3661859"/>
                          </a:lnTo>
                          <a:cubicBezTo>
                            <a:pt x="8711057" y="3670235"/>
                            <a:pt x="8705342" y="3677077"/>
                            <a:pt x="8698357" y="3677077"/>
                          </a:cubicBezTo>
                          <a:lnTo>
                            <a:pt x="12700" y="3677077"/>
                          </a:lnTo>
                          <a:cubicBezTo>
                            <a:pt x="5715" y="3677077"/>
                            <a:pt x="0" y="3670235"/>
                            <a:pt x="0" y="3661859"/>
                          </a:cubicBezTo>
                          <a:lnTo>
                            <a:pt x="0" y="15228"/>
                          </a:lnTo>
                          <a:cubicBezTo>
                            <a:pt x="0" y="6853"/>
                            <a:pt x="5715" y="0"/>
                            <a:pt x="12700" y="0"/>
                          </a:cubicBezTo>
                          <a:moveTo>
                            <a:pt x="12700" y="30456"/>
                          </a:moveTo>
                          <a:lnTo>
                            <a:pt x="12700" y="15228"/>
                          </a:lnTo>
                          <a:lnTo>
                            <a:pt x="25400" y="15228"/>
                          </a:lnTo>
                          <a:lnTo>
                            <a:pt x="25400" y="3661859"/>
                          </a:lnTo>
                          <a:lnTo>
                            <a:pt x="12700" y="3661859"/>
                          </a:lnTo>
                          <a:lnTo>
                            <a:pt x="12700" y="3646631"/>
                          </a:lnTo>
                          <a:lnTo>
                            <a:pt x="8698357" y="3646631"/>
                          </a:lnTo>
                          <a:lnTo>
                            <a:pt x="8698357" y="3661859"/>
                          </a:lnTo>
                          <a:lnTo>
                            <a:pt x="8685657" y="3661859"/>
                          </a:lnTo>
                          <a:lnTo>
                            <a:pt x="8685657" y="15228"/>
                          </a:lnTo>
                          <a:lnTo>
                            <a:pt x="8698357" y="15228"/>
                          </a:lnTo>
                          <a:lnTo>
                            <a:pt x="8698357" y="30456"/>
                          </a:lnTo>
                          <a:lnTo>
                            <a:pt x="12700" y="30456"/>
                          </a:lnTo>
                          <a:close/>
                        </a:path>
                      </a:pathLst>
                    </a:custGeom>
                    <ask:type>
                      <ask:lineSketchCurved/>
                    </ask:type>
                  </ask:lineSketchStyleProps>
                </a:ext>
              </a:extLst>
            </a:ln>
          </p:spPr>
        </p:sp>
      </p:grpSp>
      <p:grpSp>
        <p:nvGrpSpPr>
          <p:cNvPr id="18" name="Group 18"/>
          <p:cNvGrpSpPr/>
          <p:nvPr/>
        </p:nvGrpSpPr>
        <p:grpSpPr>
          <a:xfrm>
            <a:off x="11049000" y="3415551"/>
            <a:ext cx="4078740" cy="1256760"/>
            <a:chOff x="0" y="0"/>
            <a:chExt cx="5438320" cy="1675680"/>
          </a:xfrm>
        </p:grpSpPr>
        <p:sp>
          <p:nvSpPr>
            <p:cNvPr id="19" name="Freeform 19"/>
            <p:cNvSpPr/>
            <p:nvPr/>
          </p:nvSpPr>
          <p:spPr>
            <a:xfrm>
              <a:off x="12700" y="12700"/>
              <a:ext cx="5412867" cy="1650238"/>
            </a:xfrm>
            <a:custGeom>
              <a:avLst/>
              <a:gdLst>
                <a:gd name="connsiteX0" fmla="*/ 0 w 5412867"/>
                <a:gd name="connsiteY0" fmla="*/ 0 h 1650238"/>
                <a:gd name="connsiteX1" fmla="*/ 5412867 w 5412867"/>
                <a:gd name="connsiteY1" fmla="*/ 0 h 1650238"/>
                <a:gd name="connsiteX2" fmla="*/ 5412867 w 5412867"/>
                <a:gd name="connsiteY2" fmla="*/ 1650238 h 1650238"/>
                <a:gd name="connsiteX3" fmla="*/ 0 w 5412867"/>
                <a:gd name="connsiteY3" fmla="*/ 1650238 h 1650238"/>
                <a:gd name="connsiteX4" fmla="*/ 0 w 5412867"/>
                <a:gd name="connsiteY4" fmla="*/ 0 h 165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2867" h="1650238" fill="none" extrusionOk="0">
                  <a:moveTo>
                    <a:pt x="0" y="0"/>
                  </a:moveTo>
                  <a:cubicBezTo>
                    <a:pt x="2190530" y="-134914"/>
                    <a:pt x="3230365" y="46868"/>
                    <a:pt x="5412867" y="0"/>
                  </a:cubicBezTo>
                  <a:cubicBezTo>
                    <a:pt x="5298929" y="819770"/>
                    <a:pt x="5405021" y="1054878"/>
                    <a:pt x="5412867" y="1650238"/>
                  </a:cubicBezTo>
                  <a:cubicBezTo>
                    <a:pt x="4795885" y="1791866"/>
                    <a:pt x="1573264" y="1728103"/>
                    <a:pt x="0" y="1650238"/>
                  </a:cubicBezTo>
                  <a:cubicBezTo>
                    <a:pt x="42687" y="1449604"/>
                    <a:pt x="31205" y="735275"/>
                    <a:pt x="0" y="0"/>
                  </a:cubicBezTo>
                  <a:close/>
                </a:path>
                <a:path w="5412867" h="1650238" stroke="0" extrusionOk="0">
                  <a:moveTo>
                    <a:pt x="0" y="0"/>
                  </a:moveTo>
                  <a:cubicBezTo>
                    <a:pt x="1319350" y="7767"/>
                    <a:pt x="4189713" y="-58379"/>
                    <a:pt x="5412867" y="0"/>
                  </a:cubicBezTo>
                  <a:cubicBezTo>
                    <a:pt x="5466427" y="522676"/>
                    <a:pt x="5485639" y="1110543"/>
                    <a:pt x="5412867" y="1650238"/>
                  </a:cubicBezTo>
                  <a:cubicBezTo>
                    <a:pt x="4083115" y="1563382"/>
                    <a:pt x="1891854" y="1482113"/>
                    <a:pt x="0" y="1650238"/>
                  </a:cubicBezTo>
                  <a:cubicBezTo>
                    <a:pt x="132376" y="1483272"/>
                    <a:pt x="-121367" y="575459"/>
                    <a:pt x="0" y="0"/>
                  </a:cubicBezTo>
                  <a:close/>
                </a:path>
              </a:pathLst>
            </a:custGeom>
            <a:solidFill>
              <a:srgbClr val="000000"/>
            </a:solidFill>
            <a:ln>
              <a:solidFill>
                <a:schemeClr val="tx1"/>
              </a:solidFill>
              <a:extLst>
                <a:ext uri="{C807C97D-BFC1-408E-A445-0C87EB9F89A2}">
                  <ask:lineSketchStyleProps xmlns:ask="http://schemas.microsoft.com/office/drawing/2018/sketchyshapes" sd="3019183769">
                    <a:custGeom>
                      <a:avLst/>
                      <a:gdLst/>
                      <a:ahLst/>
                      <a:cxnLst/>
                      <a:rect l="l" t="t" r="r" b="b"/>
                      <a:pathLst>
                        <a:path w="5412867" h="1650238">
                          <a:moveTo>
                            <a:pt x="0" y="0"/>
                          </a:moveTo>
                          <a:lnTo>
                            <a:pt x="5412867" y="0"/>
                          </a:lnTo>
                          <a:lnTo>
                            <a:pt x="5412867" y="1650238"/>
                          </a:lnTo>
                          <a:lnTo>
                            <a:pt x="0" y="1650238"/>
                          </a:lnTo>
                          <a:close/>
                        </a:path>
                      </a:pathLst>
                    </a:custGeom>
                    <ask:type>
                      <ask:lineSketchCurved/>
                    </ask:type>
                  </ask:lineSketchStyleProps>
                </a:ext>
              </a:extLst>
            </a:ln>
          </p:spPr>
        </p:sp>
        <p:sp>
          <p:nvSpPr>
            <p:cNvPr id="20" name="Freeform 20"/>
            <p:cNvSpPr/>
            <p:nvPr/>
          </p:nvSpPr>
          <p:spPr>
            <a:xfrm>
              <a:off x="0" y="0"/>
              <a:ext cx="5438267" cy="1675638"/>
            </a:xfrm>
            <a:custGeom>
              <a:avLst/>
              <a:gdLst>
                <a:gd name="connsiteX0" fmla="*/ 12700 w 5438267"/>
                <a:gd name="connsiteY0" fmla="*/ 0 h 1675638"/>
                <a:gd name="connsiteX1" fmla="*/ 5425567 w 5438267"/>
                <a:gd name="connsiteY1" fmla="*/ 0 h 1675638"/>
                <a:gd name="connsiteX2" fmla="*/ 5438267 w 5438267"/>
                <a:gd name="connsiteY2" fmla="*/ 12700 h 1675638"/>
                <a:gd name="connsiteX3" fmla="*/ 5438267 w 5438267"/>
                <a:gd name="connsiteY3" fmla="*/ 1662938 h 1675638"/>
                <a:gd name="connsiteX4" fmla="*/ 5425567 w 5438267"/>
                <a:gd name="connsiteY4" fmla="*/ 1675638 h 1675638"/>
                <a:gd name="connsiteX5" fmla="*/ 12700 w 5438267"/>
                <a:gd name="connsiteY5" fmla="*/ 1675638 h 1675638"/>
                <a:gd name="connsiteX6" fmla="*/ 0 w 5438267"/>
                <a:gd name="connsiteY6" fmla="*/ 1662938 h 1675638"/>
                <a:gd name="connsiteX7" fmla="*/ 0 w 5438267"/>
                <a:gd name="connsiteY7" fmla="*/ 12700 h 1675638"/>
                <a:gd name="connsiteX8" fmla="*/ 12700 w 5438267"/>
                <a:gd name="connsiteY8" fmla="*/ 0 h 1675638"/>
                <a:gd name="connsiteX9" fmla="*/ 12700 w 5438267"/>
                <a:gd name="connsiteY9" fmla="*/ 25400 h 1675638"/>
                <a:gd name="connsiteX10" fmla="*/ 12700 w 5438267"/>
                <a:gd name="connsiteY10" fmla="*/ 12700 h 1675638"/>
                <a:gd name="connsiteX11" fmla="*/ 25400 w 5438267"/>
                <a:gd name="connsiteY11" fmla="*/ 12700 h 1675638"/>
                <a:gd name="connsiteX12" fmla="*/ 25400 w 5438267"/>
                <a:gd name="connsiteY12" fmla="*/ 1662938 h 1675638"/>
                <a:gd name="connsiteX13" fmla="*/ 12700 w 5438267"/>
                <a:gd name="connsiteY13" fmla="*/ 1662938 h 1675638"/>
                <a:gd name="connsiteX14" fmla="*/ 12700 w 5438267"/>
                <a:gd name="connsiteY14" fmla="*/ 1650238 h 1675638"/>
                <a:gd name="connsiteX15" fmla="*/ 5425567 w 5438267"/>
                <a:gd name="connsiteY15" fmla="*/ 1650238 h 1675638"/>
                <a:gd name="connsiteX16" fmla="*/ 5425567 w 5438267"/>
                <a:gd name="connsiteY16" fmla="*/ 1662938 h 1675638"/>
                <a:gd name="connsiteX17" fmla="*/ 5412867 w 5438267"/>
                <a:gd name="connsiteY17" fmla="*/ 1662938 h 1675638"/>
                <a:gd name="connsiteX18" fmla="*/ 5412867 w 5438267"/>
                <a:gd name="connsiteY18" fmla="*/ 12700 h 1675638"/>
                <a:gd name="connsiteX19" fmla="*/ 5425567 w 5438267"/>
                <a:gd name="connsiteY19" fmla="*/ 12700 h 1675638"/>
                <a:gd name="connsiteX20" fmla="*/ 5425567 w 5438267"/>
                <a:gd name="connsiteY20" fmla="*/ 25400 h 1675638"/>
                <a:gd name="connsiteX21" fmla="*/ 12700 w 5438267"/>
                <a:gd name="connsiteY21" fmla="*/ 25400 h 16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438267" h="1675638" fill="none" extrusionOk="0">
                  <a:moveTo>
                    <a:pt x="12700" y="0"/>
                  </a:moveTo>
                  <a:cubicBezTo>
                    <a:pt x="1056464" y="7820"/>
                    <a:pt x="4675462" y="102547"/>
                    <a:pt x="5425567" y="0"/>
                  </a:cubicBezTo>
                  <a:cubicBezTo>
                    <a:pt x="5432419" y="433"/>
                    <a:pt x="5438057" y="5744"/>
                    <a:pt x="5438267" y="12700"/>
                  </a:cubicBezTo>
                  <a:cubicBezTo>
                    <a:pt x="5454791" y="663364"/>
                    <a:pt x="5582691" y="1258733"/>
                    <a:pt x="5438267" y="1662938"/>
                  </a:cubicBezTo>
                  <a:cubicBezTo>
                    <a:pt x="5438169" y="1670694"/>
                    <a:pt x="5433187" y="1674722"/>
                    <a:pt x="5425567" y="1675638"/>
                  </a:cubicBezTo>
                  <a:cubicBezTo>
                    <a:pt x="4656884" y="1581048"/>
                    <a:pt x="977323" y="1764171"/>
                    <a:pt x="12700" y="1675638"/>
                  </a:cubicBezTo>
                  <a:cubicBezTo>
                    <a:pt x="5813" y="1675883"/>
                    <a:pt x="-32" y="1670470"/>
                    <a:pt x="0" y="1662938"/>
                  </a:cubicBezTo>
                  <a:cubicBezTo>
                    <a:pt x="142052" y="1402310"/>
                    <a:pt x="734" y="631688"/>
                    <a:pt x="0" y="12700"/>
                  </a:cubicBezTo>
                  <a:cubicBezTo>
                    <a:pt x="1138" y="5134"/>
                    <a:pt x="6104" y="994"/>
                    <a:pt x="12700" y="0"/>
                  </a:cubicBezTo>
                  <a:moveTo>
                    <a:pt x="12700" y="25400"/>
                  </a:moveTo>
                  <a:cubicBezTo>
                    <a:pt x="11804" y="21357"/>
                    <a:pt x="11916" y="15736"/>
                    <a:pt x="12700" y="12700"/>
                  </a:cubicBezTo>
                  <a:cubicBezTo>
                    <a:pt x="16173" y="13476"/>
                    <a:pt x="24031" y="12918"/>
                    <a:pt x="25400" y="12700"/>
                  </a:cubicBezTo>
                  <a:cubicBezTo>
                    <a:pt x="73382" y="535823"/>
                    <a:pt x="-120121" y="1260630"/>
                    <a:pt x="25400" y="1662938"/>
                  </a:cubicBezTo>
                  <a:cubicBezTo>
                    <a:pt x="23199" y="1664012"/>
                    <a:pt x="16277" y="1662569"/>
                    <a:pt x="12700" y="1662938"/>
                  </a:cubicBezTo>
                  <a:cubicBezTo>
                    <a:pt x="12325" y="1660614"/>
                    <a:pt x="13511" y="1655338"/>
                    <a:pt x="12700" y="1650238"/>
                  </a:cubicBezTo>
                  <a:cubicBezTo>
                    <a:pt x="1735968" y="1573375"/>
                    <a:pt x="2989411" y="1799641"/>
                    <a:pt x="5425567" y="1650238"/>
                  </a:cubicBezTo>
                  <a:cubicBezTo>
                    <a:pt x="5425189" y="1651633"/>
                    <a:pt x="5426677" y="1657438"/>
                    <a:pt x="5425567" y="1662938"/>
                  </a:cubicBezTo>
                  <a:cubicBezTo>
                    <a:pt x="5421853" y="1663998"/>
                    <a:pt x="5417997" y="1662103"/>
                    <a:pt x="5412867" y="1662938"/>
                  </a:cubicBezTo>
                  <a:cubicBezTo>
                    <a:pt x="5499770" y="1346803"/>
                    <a:pt x="5291691" y="441520"/>
                    <a:pt x="5412867" y="12700"/>
                  </a:cubicBezTo>
                  <a:cubicBezTo>
                    <a:pt x="5414783" y="13208"/>
                    <a:pt x="5420547" y="11960"/>
                    <a:pt x="5425567" y="12700"/>
                  </a:cubicBezTo>
                  <a:cubicBezTo>
                    <a:pt x="5426156" y="17041"/>
                    <a:pt x="5426392" y="23663"/>
                    <a:pt x="5425567" y="25400"/>
                  </a:cubicBezTo>
                  <a:cubicBezTo>
                    <a:pt x="3529604" y="99586"/>
                    <a:pt x="1677884" y="-71880"/>
                    <a:pt x="12700" y="25400"/>
                  </a:cubicBezTo>
                  <a:close/>
                </a:path>
                <a:path w="5438267" h="1675638" stroke="0" extrusionOk="0">
                  <a:moveTo>
                    <a:pt x="12700" y="0"/>
                  </a:moveTo>
                  <a:cubicBezTo>
                    <a:pt x="1409487" y="123206"/>
                    <a:pt x="3403713" y="141280"/>
                    <a:pt x="5425567" y="0"/>
                  </a:cubicBezTo>
                  <a:cubicBezTo>
                    <a:pt x="5433530" y="480"/>
                    <a:pt x="5438004" y="5302"/>
                    <a:pt x="5438267" y="12700"/>
                  </a:cubicBezTo>
                  <a:cubicBezTo>
                    <a:pt x="5359659" y="320269"/>
                    <a:pt x="5510086" y="883675"/>
                    <a:pt x="5438267" y="1662938"/>
                  </a:cubicBezTo>
                  <a:cubicBezTo>
                    <a:pt x="5439026" y="1670608"/>
                    <a:pt x="5433084" y="1674550"/>
                    <a:pt x="5425567" y="1675638"/>
                  </a:cubicBezTo>
                  <a:cubicBezTo>
                    <a:pt x="3651797" y="1650869"/>
                    <a:pt x="649008" y="1565323"/>
                    <a:pt x="12700" y="1675638"/>
                  </a:cubicBezTo>
                  <a:cubicBezTo>
                    <a:pt x="4922" y="1676367"/>
                    <a:pt x="-452" y="1670024"/>
                    <a:pt x="0" y="1662938"/>
                  </a:cubicBezTo>
                  <a:cubicBezTo>
                    <a:pt x="19501" y="845072"/>
                    <a:pt x="67593" y="179264"/>
                    <a:pt x="0" y="12700"/>
                  </a:cubicBezTo>
                  <a:cubicBezTo>
                    <a:pt x="-483" y="6223"/>
                    <a:pt x="5858" y="-261"/>
                    <a:pt x="12700" y="0"/>
                  </a:cubicBezTo>
                  <a:moveTo>
                    <a:pt x="12700" y="25400"/>
                  </a:moveTo>
                  <a:cubicBezTo>
                    <a:pt x="12468" y="21666"/>
                    <a:pt x="13015" y="16214"/>
                    <a:pt x="12700" y="12700"/>
                  </a:cubicBezTo>
                  <a:cubicBezTo>
                    <a:pt x="14390" y="12358"/>
                    <a:pt x="23870" y="13724"/>
                    <a:pt x="25400" y="12700"/>
                  </a:cubicBezTo>
                  <a:cubicBezTo>
                    <a:pt x="51020" y="306424"/>
                    <a:pt x="148473" y="1026141"/>
                    <a:pt x="25400" y="1662938"/>
                  </a:cubicBezTo>
                  <a:cubicBezTo>
                    <a:pt x="19558" y="1664025"/>
                    <a:pt x="16992" y="1662059"/>
                    <a:pt x="12700" y="1662938"/>
                  </a:cubicBezTo>
                  <a:cubicBezTo>
                    <a:pt x="11857" y="1657226"/>
                    <a:pt x="13812" y="1655024"/>
                    <a:pt x="12700" y="1650238"/>
                  </a:cubicBezTo>
                  <a:cubicBezTo>
                    <a:pt x="2458315" y="1802079"/>
                    <a:pt x="4132505" y="1500663"/>
                    <a:pt x="5425567" y="1650238"/>
                  </a:cubicBezTo>
                  <a:cubicBezTo>
                    <a:pt x="5425488" y="1654651"/>
                    <a:pt x="5426434" y="1661163"/>
                    <a:pt x="5425567" y="1662938"/>
                  </a:cubicBezTo>
                  <a:cubicBezTo>
                    <a:pt x="5419387" y="1662950"/>
                    <a:pt x="5415808" y="1663888"/>
                    <a:pt x="5412867" y="1662938"/>
                  </a:cubicBezTo>
                  <a:cubicBezTo>
                    <a:pt x="5441932" y="996261"/>
                    <a:pt x="5317978" y="302017"/>
                    <a:pt x="5412867" y="12700"/>
                  </a:cubicBezTo>
                  <a:cubicBezTo>
                    <a:pt x="5417253" y="11779"/>
                    <a:pt x="5421195" y="12407"/>
                    <a:pt x="5425567" y="12700"/>
                  </a:cubicBezTo>
                  <a:cubicBezTo>
                    <a:pt x="5425877" y="18402"/>
                    <a:pt x="5425681" y="21026"/>
                    <a:pt x="5425567" y="25400"/>
                  </a:cubicBezTo>
                  <a:cubicBezTo>
                    <a:pt x="2895018" y="-90473"/>
                    <a:pt x="2434396" y="136210"/>
                    <a:pt x="12700" y="25400"/>
                  </a:cubicBezTo>
                  <a:close/>
                </a:path>
              </a:pathLst>
            </a:custGeom>
            <a:solidFill>
              <a:srgbClr val="00B050"/>
            </a:solidFill>
            <a:ln>
              <a:solidFill>
                <a:schemeClr val="tx1"/>
              </a:solidFill>
              <a:extLst>
                <a:ext uri="{C807C97D-BFC1-408E-A445-0C87EB9F89A2}">
                  <ask:lineSketchStyleProps xmlns:ask="http://schemas.microsoft.com/office/drawing/2018/sketchyshapes" sd="95722150">
                    <a:custGeom>
                      <a:avLst/>
                      <a:gdLst/>
                      <a:ahLst/>
                      <a:cxnLst/>
                      <a:rect l="l" t="t" r="r" b="b"/>
                      <a:pathLst>
                        <a:path w="5438267" h="1675638">
                          <a:moveTo>
                            <a:pt x="12700" y="0"/>
                          </a:moveTo>
                          <a:lnTo>
                            <a:pt x="5425567" y="0"/>
                          </a:lnTo>
                          <a:cubicBezTo>
                            <a:pt x="5432552" y="0"/>
                            <a:pt x="5438267" y="5715"/>
                            <a:pt x="5438267" y="12700"/>
                          </a:cubicBezTo>
                          <a:lnTo>
                            <a:pt x="5438267" y="1662938"/>
                          </a:lnTo>
                          <a:cubicBezTo>
                            <a:pt x="5438267" y="1669923"/>
                            <a:pt x="5432552" y="1675638"/>
                            <a:pt x="5425567" y="1675638"/>
                          </a:cubicBezTo>
                          <a:lnTo>
                            <a:pt x="12700" y="1675638"/>
                          </a:lnTo>
                          <a:cubicBezTo>
                            <a:pt x="5715" y="1675638"/>
                            <a:pt x="0" y="1669923"/>
                            <a:pt x="0" y="1662938"/>
                          </a:cubicBezTo>
                          <a:lnTo>
                            <a:pt x="0" y="12700"/>
                          </a:lnTo>
                          <a:cubicBezTo>
                            <a:pt x="0" y="5715"/>
                            <a:pt x="5715" y="0"/>
                            <a:pt x="12700" y="0"/>
                          </a:cubicBezTo>
                          <a:moveTo>
                            <a:pt x="12700" y="25400"/>
                          </a:moveTo>
                          <a:lnTo>
                            <a:pt x="12700" y="12700"/>
                          </a:lnTo>
                          <a:lnTo>
                            <a:pt x="25400" y="12700"/>
                          </a:lnTo>
                          <a:lnTo>
                            <a:pt x="25400" y="1662938"/>
                          </a:lnTo>
                          <a:lnTo>
                            <a:pt x="12700" y="1662938"/>
                          </a:lnTo>
                          <a:lnTo>
                            <a:pt x="12700" y="1650238"/>
                          </a:lnTo>
                          <a:lnTo>
                            <a:pt x="5425567" y="1650238"/>
                          </a:lnTo>
                          <a:lnTo>
                            <a:pt x="5425567" y="1662938"/>
                          </a:lnTo>
                          <a:lnTo>
                            <a:pt x="5412867" y="1662938"/>
                          </a:lnTo>
                          <a:lnTo>
                            <a:pt x="5412867" y="12700"/>
                          </a:lnTo>
                          <a:lnTo>
                            <a:pt x="5425567" y="12700"/>
                          </a:lnTo>
                          <a:lnTo>
                            <a:pt x="5425567" y="25400"/>
                          </a:lnTo>
                          <a:lnTo>
                            <a:pt x="12700" y="25400"/>
                          </a:lnTo>
                          <a:close/>
                        </a:path>
                      </a:pathLst>
                    </a:custGeom>
                    <ask:type>
                      <ask:lineSketchCurved/>
                    </ask:type>
                  </ask:lineSketchStyleProps>
                </a:ext>
              </a:extLst>
            </a:ln>
          </p:spPr>
        </p:sp>
      </p:grpSp>
      <p:sp>
        <p:nvSpPr>
          <p:cNvPr id="54" name="TextBox 53">
            <a:extLst>
              <a:ext uri="{FF2B5EF4-FFF2-40B4-BE49-F238E27FC236}">
                <a16:creationId xmlns:a16="http://schemas.microsoft.com/office/drawing/2014/main" id="{648F3E61-2F86-432D-8175-E7CCA4E68B70}"/>
              </a:ext>
            </a:extLst>
          </p:cNvPr>
          <p:cNvSpPr txBox="1"/>
          <p:nvPr/>
        </p:nvSpPr>
        <p:spPr>
          <a:xfrm>
            <a:off x="1831891" y="2876725"/>
            <a:ext cx="4724400" cy="6186309"/>
          </a:xfrm>
          <a:prstGeom prst="rect">
            <a:avLst/>
          </a:prstGeom>
          <a:noFill/>
        </p:spPr>
        <p:txBody>
          <a:bodyPr wrap="square" rtlCol="0">
            <a:spAutoFit/>
          </a:bodyPr>
          <a:lstStyle/>
          <a:p>
            <a:r>
              <a:rPr lang="en-GB" sz="3600" dirty="0">
                <a:solidFill>
                  <a:schemeClr val="bg1"/>
                </a:solidFill>
                <a:latin typeface="Bahnschrift Light Condensed" panose="020B0502040204020203" pitchFamily="34" charset="0"/>
              </a:rPr>
              <a:t>V16N36 was an Apollo Guidance Computer command that told the DSKY to display and keep updating the Ground Elapsed Time—the official mission clock—so astronauts always had a clear, reliable view of how long the mission had been running.</a:t>
            </a:r>
          </a:p>
          <a:p>
            <a:endParaRPr lang="en-GB" sz="3600" dirty="0">
              <a:solidFill>
                <a:schemeClr val="bg1"/>
              </a:solidFill>
              <a:latin typeface="Bahnschrift Light Condensed" panose="020B0502040204020203" pitchFamily="34" charset="0"/>
            </a:endParaRPr>
          </a:p>
        </p:txBody>
      </p:sp>
      <p:grpSp>
        <p:nvGrpSpPr>
          <p:cNvPr id="56" name="Group 18">
            <a:extLst>
              <a:ext uri="{FF2B5EF4-FFF2-40B4-BE49-F238E27FC236}">
                <a16:creationId xmlns:a16="http://schemas.microsoft.com/office/drawing/2014/main" id="{12AA9039-F2BB-4F73-9271-901C645A85B5}"/>
              </a:ext>
            </a:extLst>
          </p:cNvPr>
          <p:cNvGrpSpPr/>
          <p:nvPr/>
        </p:nvGrpSpPr>
        <p:grpSpPr>
          <a:xfrm>
            <a:off x="10986966" y="7013987"/>
            <a:ext cx="4078740" cy="1256760"/>
            <a:chOff x="0" y="0"/>
            <a:chExt cx="5438320" cy="1675680"/>
          </a:xfrm>
        </p:grpSpPr>
        <p:sp>
          <p:nvSpPr>
            <p:cNvPr id="57" name="Freeform 19">
              <a:extLst>
                <a:ext uri="{FF2B5EF4-FFF2-40B4-BE49-F238E27FC236}">
                  <a16:creationId xmlns:a16="http://schemas.microsoft.com/office/drawing/2014/main" id="{829EF305-FFFE-4B28-8895-C2B11016211C}"/>
                </a:ext>
              </a:extLst>
            </p:cNvPr>
            <p:cNvSpPr/>
            <p:nvPr/>
          </p:nvSpPr>
          <p:spPr>
            <a:xfrm>
              <a:off x="12700" y="12700"/>
              <a:ext cx="5412867" cy="1650238"/>
            </a:xfrm>
            <a:custGeom>
              <a:avLst/>
              <a:gdLst>
                <a:gd name="connsiteX0" fmla="*/ 0 w 5412867"/>
                <a:gd name="connsiteY0" fmla="*/ 0 h 1650238"/>
                <a:gd name="connsiteX1" fmla="*/ 5412867 w 5412867"/>
                <a:gd name="connsiteY1" fmla="*/ 0 h 1650238"/>
                <a:gd name="connsiteX2" fmla="*/ 5412867 w 5412867"/>
                <a:gd name="connsiteY2" fmla="*/ 1650238 h 1650238"/>
                <a:gd name="connsiteX3" fmla="*/ 0 w 5412867"/>
                <a:gd name="connsiteY3" fmla="*/ 1650238 h 1650238"/>
                <a:gd name="connsiteX4" fmla="*/ 0 w 5412867"/>
                <a:gd name="connsiteY4" fmla="*/ 0 h 165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2867" h="1650238" fill="none" extrusionOk="0">
                  <a:moveTo>
                    <a:pt x="0" y="0"/>
                  </a:moveTo>
                  <a:cubicBezTo>
                    <a:pt x="2190530" y="-134914"/>
                    <a:pt x="3230365" y="46868"/>
                    <a:pt x="5412867" y="0"/>
                  </a:cubicBezTo>
                  <a:cubicBezTo>
                    <a:pt x="5298929" y="819770"/>
                    <a:pt x="5405021" y="1054878"/>
                    <a:pt x="5412867" y="1650238"/>
                  </a:cubicBezTo>
                  <a:cubicBezTo>
                    <a:pt x="4795885" y="1791866"/>
                    <a:pt x="1573264" y="1728103"/>
                    <a:pt x="0" y="1650238"/>
                  </a:cubicBezTo>
                  <a:cubicBezTo>
                    <a:pt x="42687" y="1449604"/>
                    <a:pt x="31205" y="735275"/>
                    <a:pt x="0" y="0"/>
                  </a:cubicBezTo>
                  <a:close/>
                </a:path>
                <a:path w="5412867" h="1650238" stroke="0" extrusionOk="0">
                  <a:moveTo>
                    <a:pt x="0" y="0"/>
                  </a:moveTo>
                  <a:cubicBezTo>
                    <a:pt x="1319350" y="7767"/>
                    <a:pt x="4189713" y="-58379"/>
                    <a:pt x="5412867" y="0"/>
                  </a:cubicBezTo>
                  <a:cubicBezTo>
                    <a:pt x="5466427" y="522676"/>
                    <a:pt x="5485639" y="1110543"/>
                    <a:pt x="5412867" y="1650238"/>
                  </a:cubicBezTo>
                  <a:cubicBezTo>
                    <a:pt x="4083115" y="1563382"/>
                    <a:pt x="1891854" y="1482113"/>
                    <a:pt x="0" y="1650238"/>
                  </a:cubicBezTo>
                  <a:cubicBezTo>
                    <a:pt x="132376" y="1483272"/>
                    <a:pt x="-121367" y="575459"/>
                    <a:pt x="0" y="0"/>
                  </a:cubicBezTo>
                  <a:close/>
                </a:path>
              </a:pathLst>
            </a:custGeom>
            <a:solidFill>
              <a:srgbClr val="000000"/>
            </a:solidFill>
            <a:ln>
              <a:solidFill>
                <a:schemeClr val="tx1"/>
              </a:solidFill>
              <a:extLst>
                <a:ext uri="{C807C97D-BFC1-408E-A445-0C87EB9F89A2}">
                  <ask:lineSketchStyleProps xmlns:ask="http://schemas.microsoft.com/office/drawing/2018/sketchyshapes" sd="3019183769">
                    <a:custGeom>
                      <a:avLst/>
                      <a:gdLst/>
                      <a:ahLst/>
                      <a:cxnLst/>
                      <a:rect l="l" t="t" r="r" b="b"/>
                      <a:pathLst>
                        <a:path w="5412867" h="1650238">
                          <a:moveTo>
                            <a:pt x="0" y="0"/>
                          </a:moveTo>
                          <a:lnTo>
                            <a:pt x="5412867" y="0"/>
                          </a:lnTo>
                          <a:lnTo>
                            <a:pt x="5412867" y="1650238"/>
                          </a:lnTo>
                          <a:lnTo>
                            <a:pt x="0" y="1650238"/>
                          </a:lnTo>
                          <a:close/>
                        </a:path>
                      </a:pathLst>
                    </a:custGeom>
                    <ask:type>
                      <ask:lineSketchCurved/>
                    </ask:type>
                  </ask:lineSketchStyleProps>
                </a:ext>
              </a:extLst>
            </a:ln>
          </p:spPr>
        </p:sp>
        <p:sp>
          <p:nvSpPr>
            <p:cNvPr id="58" name="Freeform 20">
              <a:extLst>
                <a:ext uri="{FF2B5EF4-FFF2-40B4-BE49-F238E27FC236}">
                  <a16:creationId xmlns:a16="http://schemas.microsoft.com/office/drawing/2014/main" id="{A307308A-80CA-4EC6-A381-E60FCEBBA69D}"/>
                </a:ext>
              </a:extLst>
            </p:cNvPr>
            <p:cNvSpPr/>
            <p:nvPr/>
          </p:nvSpPr>
          <p:spPr>
            <a:xfrm>
              <a:off x="0" y="0"/>
              <a:ext cx="5438267" cy="1675638"/>
            </a:xfrm>
            <a:custGeom>
              <a:avLst/>
              <a:gdLst>
                <a:gd name="connsiteX0" fmla="*/ 12700 w 5438267"/>
                <a:gd name="connsiteY0" fmla="*/ 0 h 1675638"/>
                <a:gd name="connsiteX1" fmla="*/ 5425567 w 5438267"/>
                <a:gd name="connsiteY1" fmla="*/ 0 h 1675638"/>
                <a:gd name="connsiteX2" fmla="*/ 5438267 w 5438267"/>
                <a:gd name="connsiteY2" fmla="*/ 12700 h 1675638"/>
                <a:gd name="connsiteX3" fmla="*/ 5438267 w 5438267"/>
                <a:gd name="connsiteY3" fmla="*/ 1662938 h 1675638"/>
                <a:gd name="connsiteX4" fmla="*/ 5425567 w 5438267"/>
                <a:gd name="connsiteY4" fmla="*/ 1675638 h 1675638"/>
                <a:gd name="connsiteX5" fmla="*/ 12700 w 5438267"/>
                <a:gd name="connsiteY5" fmla="*/ 1675638 h 1675638"/>
                <a:gd name="connsiteX6" fmla="*/ 0 w 5438267"/>
                <a:gd name="connsiteY6" fmla="*/ 1662938 h 1675638"/>
                <a:gd name="connsiteX7" fmla="*/ 0 w 5438267"/>
                <a:gd name="connsiteY7" fmla="*/ 12700 h 1675638"/>
                <a:gd name="connsiteX8" fmla="*/ 12700 w 5438267"/>
                <a:gd name="connsiteY8" fmla="*/ 0 h 1675638"/>
                <a:gd name="connsiteX9" fmla="*/ 12700 w 5438267"/>
                <a:gd name="connsiteY9" fmla="*/ 25400 h 1675638"/>
                <a:gd name="connsiteX10" fmla="*/ 12700 w 5438267"/>
                <a:gd name="connsiteY10" fmla="*/ 12700 h 1675638"/>
                <a:gd name="connsiteX11" fmla="*/ 25400 w 5438267"/>
                <a:gd name="connsiteY11" fmla="*/ 12700 h 1675638"/>
                <a:gd name="connsiteX12" fmla="*/ 25400 w 5438267"/>
                <a:gd name="connsiteY12" fmla="*/ 1662938 h 1675638"/>
                <a:gd name="connsiteX13" fmla="*/ 12700 w 5438267"/>
                <a:gd name="connsiteY13" fmla="*/ 1662938 h 1675638"/>
                <a:gd name="connsiteX14" fmla="*/ 12700 w 5438267"/>
                <a:gd name="connsiteY14" fmla="*/ 1650238 h 1675638"/>
                <a:gd name="connsiteX15" fmla="*/ 5425567 w 5438267"/>
                <a:gd name="connsiteY15" fmla="*/ 1650238 h 1675638"/>
                <a:gd name="connsiteX16" fmla="*/ 5425567 w 5438267"/>
                <a:gd name="connsiteY16" fmla="*/ 1662938 h 1675638"/>
                <a:gd name="connsiteX17" fmla="*/ 5412867 w 5438267"/>
                <a:gd name="connsiteY17" fmla="*/ 1662938 h 1675638"/>
                <a:gd name="connsiteX18" fmla="*/ 5412867 w 5438267"/>
                <a:gd name="connsiteY18" fmla="*/ 12700 h 1675638"/>
                <a:gd name="connsiteX19" fmla="*/ 5425567 w 5438267"/>
                <a:gd name="connsiteY19" fmla="*/ 12700 h 1675638"/>
                <a:gd name="connsiteX20" fmla="*/ 5425567 w 5438267"/>
                <a:gd name="connsiteY20" fmla="*/ 25400 h 1675638"/>
                <a:gd name="connsiteX21" fmla="*/ 12700 w 5438267"/>
                <a:gd name="connsiteY21" fmla="*/ 25400 h 16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438267" h="1675638" fill="none" extrusionOk="0">
                  <a:moveTo>
                    <a:pt x="12700" y="0"/>
                  </a:moveTo>
                  <a:cubicBezTo>
                    <a:pt x="1056464" y="7820"/>
                    <a:pt x="4675462" y="102547"/>
                    <a:pt x="5425567" y="0"/>
                  </a:cubicBezTo>
                  <a:cubicBezTo>
                    <a:pt x="5432419" y="433"/>
                    <a:pt x="5438057" y="5744"/>
                    <a:pt x="5438267" y="12700"/>
                  </a:cubicBezTo>
                  <a:cubicBezTo>
                    <a:pt x="5454791" y="663364"/>
                    <a:pt x="5582691" y="1258733"/>
                    <a:pt x="5438267" y="1662938"/>
                  </a:cubicBezTo>
                  <a:cubicBezTo>
                    <a:pt x="5438169" y="1670694"/>
                    <a:pt x="5433187" y="1674722"/>
                    <a:pt x="5425567" y="1675638"/>
                  </a:cubicBezTo>
                  <a:cubicBezTo>
                    <a:pt x="4656884" y="1581048"/>
                    <a:pt x="977323" y="1764171"/>
                    <a:pt x="12700" y="1675638"/>
                  </a:cubicBezTo>
                  <a:cubicBezTo>
                    <a:pt x="5813" y="1675883"/>
                    <a:pt x="-32" y="1670470"/>
                    <a:pt x="0" y="1662938"/>
                  </a:cubicBezTo>
                  <a:cubicBezTo>
                    <a:pt x="142052" y="1402310"/>
                    <a:pt x="734" y="631688"/>
                    <a:pt x="0" y="12700"/>
                  </a:cubicBezTo>
                  <a:cubicBezTo>
                    <a:pt x="1138" y="5134"/>
                    <a:pt x="6104" y="994"/>
                    <a:pt x="12700" y="0"/>
                  </a:cubicBezTo>
                  <a:moveTo>
                    <a:pt x="12700" y="25400"/>
                  </a:moveTo>
                  <a:cubicBezTo>
                    <a:pt x="11804" y="21357"/>
                    <a:pt x="11916" y="15736"/>
                    <a:pt x="12700" y="12700"/>
                  </a:cubicBezTo>
                  <a:cubicBezTo>
                    <a:pt x="16173" y="13476"/>
                    <a:pt x="24031" y="12918"/>
                    <a:pt x="25400" y="12700"/>
                  </a:cubicBezTo>
                  <a:cubicBezTo>
                    <a:pt x="73382" y="535823"/>
                    <a:pt x="-120121" y="1260630"/>
                    <a:pt x="25400" y="1662938"/>
                  </a:cubicBezTo>
                  <a:cubicBezTo>
                    <a:pt x="23199" y="1664012"/>
                    <a:pt x="16277" y="1662569"/>
                    <a:pt x="12700" y="1662938"/>
                  </a:cubicBezTo>
                  <a:cubicBezTo>
                    <a:pt x="12325" y="1660614"/>
                    <a:pt x="13511" y="1655338"/>
                    <a:pt x="12700" y="1650238"/>
                  </a:cubicBezTo>
                  <a:cubicBezTo>
                    <a:pt x="1735968" y="1573375"/>
                    <a:pt x="2989411" y="1799641"/>
                    <a:pt x="5425567" y="1650238"/>
                  </a:cubicBezTo>
                  <a:cubicBezTo>
                    <a:pt x="5425189" y="1651633"/>
                    <a:pt x="5426677" y="1657438"/>
                    <a:pt x="5425567" y="1662938"/>
                  </a:cubicBezTo>
                  <a:cubicBezTo>
                    <a:pt x="5421853" y="1663998"/>
                    <a:pt x="5417997" y="1662103"/>
                    <a:pt x="5412867" y="1662938"/>
                  </a:cubicBezTo>
                  <a:cubicBezTo>
                    <a:pt x="5499770" y="1346803"/>
                    <a:pt x="5291691" y="441520"/>
                    <a:pt x="5412867" y="12700"/>
                  </a:cubicBezTo>
                  <a:cubicBezTo>
                    <a:pt x="5414783" y="13208"/>
                    <a:pt x="5420547" y="11960"/>
                    <a:pt x="5425567" y="12700"/>
                  </a:cubicBezTo>
                  <a:cubicBezTo>
                    <a:pt x="5426156" y="17041"/>
                    <a:pt x="5426392" y="23663"/>
                    <a:pt x="5425567" y="25400"/>
                  </a:cubicBezTo>
                  <a:cubicBezTo>
                    <a:pt x="3529604" y="99586"/>
                    <a:pt x="1677884" y="-71880"/>
                    <a:pt x="12700" y="25400"/>
                  </a:cubicBezTo>
                  <a:close/>
                </a:path>
                <a:path w="5438267" h="1675638" stroke="0" extrusionOk="0">
                  <a:moveTo>
                    <a:pt x="12700" y="0"/>
                  </a:moveTo>
                  <a:cubicBezTo>
                    <a:pt x="1409487" y="123206"/>
                    <a:pt x="3403713" y="141280"/>
                    <a:pt x="5425567" y="0"/>
                  </a:cubicBezTo>
                  <a:cubicBezTo>
                    <a:pt x="5433530" y="480"/>
                    <a:pt x="5438004" y="5302"/>
                    <a:pt x="5438267" y="12700"/>
                  </a:cubicBezTo>
                  <a:cubicBezTo>
                    <a:pt x="5359659" y="320269"/>
                    <a:pt x="5510086" y="883675"/>
                    <a:pt x="5438267" y="1662938"/>
                  </a:cubicBezTo>
                  <a:cubicBezTo>
                    <a:pt x="5439026" y="1670608"/>
                    <a:pt x="5433084" y="1674550"/>
                    <a:pt x="5425567" y="1675638"/>
                  </a:cubicBezTo>
                  <a:cubicBezTo>
                    <a:pt x="3651797" y="1650869"/>
                    <a:pt x="649008" y="1565323"/>
                    <a:pt x="12700" y="1675638"/>
                  </a:cubicBezTo>
                  <a:cubicBezTo>
                    <a:pt x="4922" y="1676367"/>
                    <a:pt x="-452" y="1670024"/>
                    <a:pt x="0" y="1662938"/>
                  </a:cubicBezTo>
                  <a:cubicBezTo>
                    <a:pt x="19501" y="845072"/>
                    <a:pt x="67593" y="179264"/>
                    <a:pt x="0" y="12700"/>
                  </a:cubicBezTo>
                  <a:cubicBezTo>
                    <a:pt x="-483" y="6223"/>
                    <a:pt x="5858" y="-261"/>
                    <a:pt x="12700" y="0"/>
                  </a:cubicBezTo>
                  <a:moveTo>
                    <a:pt x="12700" y="25400"/>
                  </a:moveTo>
                  <a:cubicBezTo>
                    <a:pt x="12468" y="21666"/>
                    <a:pt x="13015" y="16214"/>
                    <a:pt x="12700" y="12700"/>
                  </a:cubicBezTo>
                  <a:cubicBezTo>
                    <a:pt x="14390" y="12358"/>
                    <a:pt x="23870" y="13724"/>
                    <a:pt x="25400" y="12700"/>
                  </a:cubicBezTo>
                  <a:cubicBezTo>
                    <a:pt x="51020" y="306424"/>
                    <a:pt x="148473" y="1026141"/>
                    <a:pt x="25400" y="1662938"/>
                  </a:cubicBezTo>
                  <a:cubicBezTo>
                    <a:pt x="19558" y="1664025"/>
                    <a:pt x="16992" y="1662059"/>
                    <a:pt x="12700" y="1662938"/>
                  </a:cubicBezTo>
                  <a:cubicBezTo>
                    <a:pt x="11857" y="1657226"/>
                    <a:pt x="13812" y="1655024"/>
                    <a:pt x="12700" y="1650238"/>
                  </a:cubicBezTo>
                  <a:cubicBezTo>
                    <a:pt x="2458315" y="1802079"/>
                    <a:pt x="4132505" y="1500663"/>
                    <a:pt x="5425567" y="1650238"/>
                  </a:cubicBezTo>
                  <a:cubicBezTo>
                    <a:pt x="5425488" y="1654651"/>
                    <a:pt x="5426434" y="1661163"/>
                    <a:pt x="5425567" y="1662938"/>
                  </a:cubicBezTo>
                  <a:cubicBezTo>
                    <a:pt x="5419387" y="1662950"/>
                    <a:pt x="5415808" y="1663888"/>
                    <a:pt x="5412867" y="1662938"/>
                  </a:cubicBezTo>
                  <a:cubicBezTo>
                    <a:pt x="5441932" y="996261"/>
                    <a:pt x="5317978" y="302017"/>
                    <a:pt x="5412867" y="12700"/>
                  </a:cubicBezTo>
                  <a:cubicBezTo>
                    <a:pt x="5417253" y="11779"/>
                    <a:pt x="5421195" y="12407"/>
                    <a:pt x="5425567" y="12700"/>
                  </a:cubicBezTo>
                  <a:cubicBezTo>
                    <a:pt x="5425877" y="18402"/>
                    <a:pt x="5425681" y="21026"/>
                    <a:pt x="5425567" y="25400"/>
                  </a:cubicBezTo>
                  <a:cubicBezTo>
                    <a:pt x="2895018" y="-90473"/>
                    <a:pt x="2434396" y="136210"/>
                    <a:pt x="12700" y="25400"/>
                  </a:cubicBezTo>
                  <a:close/>
                </a:path>
              </a:pathLst>
            </a:custGeom>
            <a:solidFill>
              <a:srgbClr val="00B050"/>
            </a:solidFill>
            <a:ln>
              <a:solidFill>
                <a:schemeClr val="tx1"/>
              </a:solidFill>
              <a:extLst>
                <a:ext uri="{C807C97D-BFC1-408E-A445-0C87EB9F89A2}">
                  <ask:lineSketchStyleProps xmlns:ask="http://schemas.microsoft.com/office/drawing/2018/sketchyshapes" sd="95722150">
                    <a:custGeom>
                      <a:avLst/>
                      <a:gdLst/>
                      <a:ahLst/>
                      <a:cxnLst/>
                      <a:rect l="l" t="t" r="r" b="b"/>
                      <a:pathLst>
                        <a:path w="5438267" h="1675638">
                          <a:moveTo>
                            <a:pt x="12700" y="0"/>
                          </a:moveTo>
                          <a:lnTo>
                            <a:pt x="5425567" y="0"/>
                          </a:lnTo>
                          <a:cubicBezTo>
                            <a:pt x="5432552" y="0"/>
                            <a:pt x="5438267" y="5715"/>
                            <a:pt x="5438267" y="12700"/>
                          </a:cubicBezTo>
                          <a:lnTo>
                            <a:pt x="5438267" y="1662938"/>
                          </a:lnTo>
                          <a:cubicBezTo>
                            <a:pt x="5438267" y="1669923"/>
                            <a:pt x="5432552" y="1675638"/>
                            <a:pt x="5425567" y="1675638"/>
                          </a:cubicBezTo>
                          <a:lnTo>
                            <a:pt x="12700" y="1675638"/>
                          </a:lnTo>
                          <a:cubicBezTo>
                            <a:pt x="5715" y="1675638"/>
                            <a:pt x="0" y="1669923"/>
                            <a:pt x="0" y="1662938"/>
                          </a:cubicBezTo>
                          <a:lnTo>
                            <a:pt x="0" y="12700"/>
                          </a:lnTo>
                          <a:cubicBezTo>
                            <a:pt x="0" y="5715"/>
                            <a:pt x="5715" y="0"/>
                            <a:pt x="12700" y="0"/>
                          </a:cubicBezTo>
                          <a:moveTo>
                            <a:pt x="12700" y="25400"/>
                          </a:moveTo>
                          <a:lnTo>
                            <a:pt x="12700" y="12700"/>
                          </a:lnTo>
                          <a:lnTo>
                            <a:pt x="25400" y="12700"/>
                          </a:lnTo>
                          <a:lnTo>
                            <a:pt x="25400" y="1662938"/>
                          </a:lnTo>
                          <a:lnTo>
                            <a:pt x="12700" y="1662938"/>
                          </a:lnTo>
                          <a:lnTo>
                            <a:pt x="12700" y="1650238"/>
                          </a:lnTo>
                          <a:lnTo>
                            <a:pt x="5425567" y="1650238"/>
                          </a:lnTo>
                          <a:lnTo>
                            <a:pt x="5425567" y="1662938"/>
                          </a:lnTo>
                          <a:lnTo>
                            <a:pt x="5412867" y="1662938"/>
                          </a:lnTo>
                          <a:lnTo>
                            <a:pt x="5412867" y="12700"/>
                          </a:lnTo>
                          <a:lnTo>
                            <a:pt x="5425567" y="12700"/>
                          </a:lnTo>
                          <a:lnTo>
                            <a:pt x="5425567" y="25400"/>
                          </a:lnTo>
                          <a:lnTo>
                            <a:pt x="12700" y="25400"/>
                          </a:lnTo>
                          <a:close/>
                        </a:path>
                      </a:pathLst>
                    </a:custGeom>
                    <ask:type>
                      <ask:lineSketchCurved/>
                    </ask:type>
                  </ask:lineSketchStyleProps>
                </a:ext>
              </a:extLst>
            </a:ln>
          </p:spPr>
        </p:sp>
      </p:grpSp>
      <p:grpSp>
        <p:nvGrpSpPr>
          <p:cNvPr id="59" name="Group 18">
            <a:extLst>
              <a:ext uri="{FF2B5EF4-FFF2-40B4-BE49-F238E27FC236}">
                <a16:creationId xmlns:a16="http://schemas.microsoft.com/office/drawing/2014/main" id="{194D8472-9246-4959-8492-DA4DA4F64C74}"/>
              </a:ext>
            </a:extLst>
          </p:cNvPr>
          <p:cNvGrpSpPr/>
          <p:nvPr/>
        </p:nvGrpSpPr>
        <p:grpSpPr>
          <a:xfrm>
            <a:off x="11039435" y="5145052"/>
            <a:ext cx="4078740" cy="1256760"/>
            <a:chOff x="0" y="0"/>
            <a:chExt cx="5438320" cy="1675680"/>
          </a:xfrm>
        </p:grpSpPr>
        <p:sp>
          <p:nvSpPr>
            <p:cNvPr id="60" name="Freeform 19">
              <a:extLst>
                <a:ext uri="{FF2B5EF4-FFF2-40B4-BE49-F238E27FC236}">
                  <a16:creationId xmlns:a16="http://schemas.microsoft.com/office/drawing/2014/main" id="{785A1E54-007E-4247-8971-B1B6E949D4AC}"/>
                </a:ext>
              </a:extLst>
            </p:cNvPr>
            <p:cNvSpPr/>
            <p:nvPr/>
          </p:nvSpPr>
          <p:spPr>
            <a:xfrm>
              <a:off x="12700" y="12700"/>
              <a:ext cx="5412867" cy="1650238"/>
            </a:xfrm>
            <a:custGeom>
              <a:avLst/>
              <a:gdLst>
                <a:gd name="connsiteX0" fmla="*/ 0 w 5412867"/>
                <a:gd name="connsiteY0" fmla="*/ 0 h 1650238"/>
                <a:gd name="connsiteX1" fmla="*/ 5412867 w 5412867"/>
                <a:gd name="connsiteY1" fmla="*/ 0 h 1650238"/>
                <a:gd name="connsiteX2" fmla="*/ 5412867 w 5412867"/>
                <a:gd name="connsiteY2" fmla="*/ 1650238 h 1650238"/>
                <a:gd name="connsiteX3" fmla="*/ 0 w 5412867"/>
                <a:gd name="connsiteY3" fmla="*/ 1650238 h 1650238"/>
                <a:gd name="connsiteX4" fmla="*/ 0 w 5412867"/>
                <a:gd name="connsiteY4" fmla="*/ 0 h 165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2867" h="1650238" fill="none" extrusionOk="0">
                  <a:moveTo>
                    <a:pt x="0" y="0"/>
                  </a:moveTo>
                  <a:cubicBezTo>
                    <a:pt x="2190530" y="-134914"/>
                    <a:pt x="3230365" y="46868"/>
                    <a:pt x="5412867" y="0"/>
                  </a:cubicBezTo>
                  <a:cubicBezTo>
                    <a:pt x="5298929" y="819770"/>
                    <a:pt x="5405021" y="1054878"/>
                    <a:pt x="5412867" y="1650238"/>
                  </a:cubicBezTo>
                  <a:cubicBezTo>
                    <a:pt x="4795885" y="1791866"/>
                    <a:pt x="1573264" y="1728103"/>
                    <a:pt x="0" y="1650238"/>
                  </a:cubicBezTo>
                  <a:cubicBezTo>
                    <a:pt x="42687" y="1449604"/>
                    <a:pt x="31205" y="735275"/>
                    <a:pt x="0" y="0"/>
                  </a:cubicBezTo>
                  <a:close/>
                </a:path>
                <a:path w="5412867" h="1650238" stroke="0" extrusionOk="0">
                  <a:moveTo>
                    <a:pt x="0" y="0"/>
                  </a:moveTo>
                  <a:cubicBezTo>
                    <a:pt x="1319350" y="7767"/>
                    <a:pt x="4189713" y="-58379"/>
                    <a:pt x="5412867" y="0"/>
                  </a:cubicBezTo>
                  <a:cubicBezTo>
                    <a:pt x="5466427" y="522676"/>
                    <a:pt x="5485639" y="1110543"/>
                    <a:pt x="5412867" y="1650238"/>
                  </a:cubicBezTo>
                  <a:cubicBezTo>
                    <a:pt x="4083115" y="1563382"/>
                    <a:pt x="1891854" y="1482113"/>
                    <a:pt x="0" y="1650238"/>
                  </a:cubicBezTo>
                  <a:cubicBezTo>
                    <a:pt x="132376" y="1483272"/>
                    <a:pt x="-121367" y="575459"/>
                    <a:pt x="0" y="0"/>
                  </a:cubicBezTo>
                  <a:close/>
                </a:path>
              </a:pathLst>
            </a:custGeom>
            <a:solidFill>
              <a:srgbClr val="000000"/>
            </a:solidFill>
            <a:ln>
              <a:solidFill>
                <a:schemeClr val="tx1"/>
              </a:solidFill>
              <a:extLst>
                <a:ext uri="{C807C97D-BFC1-408E-A445-0C87EB9F89A2}">
                  <ask:lineSketchStyleProps xmlns:ask="http://schemas.microsoft.com/office/drawing/2018/sketchyshapes" sd="3019183769">
                    <a:custGeom>
                      <a:avLst/>
                      <a:gdLst/>
                      <a:ahLst/>
                      <a:cxnLst/>
                      <a:rect l="l" t="t" r="r" b="b"/>
                      <a:pathLst>
                        <a:path w="5412867" h="1650238">
                          <a:moveTo>
                            <a:pt x="0" y="0"/>
                          </a:moveTo>
                          <a:lnTo>
                            <a:pt x="5412867" y="0"/>
                          </a:lnTo>
                          <a:lnTo>
                            <a:pt x="5412867" y="1650238"/>
                          </a:lnTo>
                          <a:lnTo>
                            <a:pt x="0" y="1650238"/>
                          </a:lnTo>
                          <a:close/>
                        </a:path>
                      </a:pathLst>
                    </a:custGeom>
                    <ask:type>
                      <ask:lineSketchCurved/>
                    </ask:type>
                  </ask:lineSketchStyleProps>
                </a:ext>
              </a:extLst>
            </a:ln>
          </p:spPr>
        </p:sp>
        <p:sp>
          <p:nvSpPr>
            <p:cNvPr id="61" name="Freeform 20">
              <a:extLst>
                <a:ext uri="{FF2B5EF4-FFF2-40B4-BE49-F238E27FC236}">
                  <a16:creationId xmlns:a16="http://schemas.microsoft.com/office/drawing/2014/main" id="{D9DAC9A0-1CF2-4A19-9E05-64E5A0CD676A}"/>
                </a:ext>
              </a:extLst>
            </p:cNvPr>
            <p:cNvSpPr/>
            <p:nvPr/>
          </p:nvSpPr>
          <p:spPr>
            <a:xfrm>
              <a:off x="0" y="0"/>
              <a:ext cx="5438267" cy="1675638"/>
            </a:xfrm>
            <a:custGeom>
              <a:avLst/>
              <a:gdLst>
                <a:gd name="connsiteX0" fmla="*/ 12700 w 5438267"/>
                <a:gd name="connsiteY0" fmla="*/ 0 h 1675638"/>
                <a:gd name="connsiteX1" fmla="*/ 5425567 w 5438267"/>
                <a:gd name="connsiteY1" fmla="*/ 0 h 1675638"/>
                <a:gd name="connsiteX2" fmla="*/ 5438267 w 5438267"/>
                <a:gd name="connsiteY2" fmla="*/ 12700 h 1675638"/>
                <a:gd name="connsiteX3" fmla="*/ 5438267 w 5438267"/>
                <a:gd name="connsiteY3" fmla="*/ 1662938 h 1675638"/>
                <a:gd name="connsiteX4" fmla="*/ 5425567 w 5438267"/>
                <a:gd name="connsiteY4" fmla="*/ 1675638 h 1675638"/>
                <a:gd name="connsiteX5" fmla="*/ 12700 w 5438267"/>
                <a:gd name="connsiteY5" fmla="*/ 1675638 h 1675638"/>
                <a:gd name="connsiteX6" fmla="*/ 0 w 5438267"/>
                <a:gd name="connsiteY6" fmla="*/ 1662938 h 1675638"/>
                <a:gd name="connsiteX7" fmla="*/ 0 w 5438267"/>
                <a:gd name="connsiteY7" fmla="*/ 12700 h 1675638"/>
                <a:gd name="connsiteX8" fmla="*/ 12700 w 5438267"/>
                <a:gd name="connsiteY8" fmla="*/ 0 h 1675638"/>
                <a:gd name="connsiteX9" fmla="*/ 12700 w 5438267"/>
                <a:gd name="connsiteY9" fmla="*/ 25400 h 1675638"/>
                <a:gd name="connsiteX10" fmla="*/ 12700 w 5438267"/>
                <a:gd name="connsiteY10" fmla="*/ 12700 h 1675638"/>
                <a:gd name="connsiteX11" fmla="*/ 25400 w 5438267"/>
                <a:gd name="connsiteY11" fmla="*/ 12700 h 1675638"/>
                <a:gd name="connsiteX12" fmla="*/ 25400 w 5438267"/>
                <a:gd name="connsiteY12" fmla="*/ 1662938 h 1675638"/>
                <a:gd name="connsiteX13" fmla="*/ 12700 w 5438267"/>
                <a:gd name="connsiteY13" fmla="*/ 1662938 h 1675638"/>
                <a:gd name="connsiteX14" fmla="*/ 12700 w 5438267"/>
                <a:gd name="connsiteY14" fmla="*/ 1650238 h 1675638"/>
                <a:gd name="connsiteX15" fmla="*/ 5425567 w 5438267"/>
                <a:gd name="connsiteY15" fmla="*/ 1650238 h 1675638"/>
                <a:gd name="connsiteX16" fmla="*/ 5425567 w 5438267"/>
                <a:gd name="connsiteY16" fmla="*/ 1662938 h 1675638"/>
                <a:gd name="connsiteX17" fmla="*/ 5412867 w 5438267"/>
                <a:gd name="connsiteY17" fmla="*/ 1662938 h 1675638"/>
                <a:gd name="connsiteX18" fmla="*/ 5412867 w 5438267"/>
                <a:gd name="connsiteY18" fmla="*/ 12700 h 1675638"/>
                <a:gd name="connsiteX19" fmla="*/ 5425567 w 5438267"/>
                <a:gd name="connsiteY19" fmla="*/ 12700 h 1675638"/>
                <a:gd name="connsiteX20" fmla="*/ 5425567 w 5438267"/>
                <a:gd name="connsiteY20" fmla="*/ 25400 h 1675638"/>
                <a:gd name="connsiteX21" fmla="*/ 12700 w 5438267"/>
                <a:gd name="connsiteY21" fmla="*/ 25400 h 16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438267" h="1675638" fill="none" extrusionOk="0">
                  <a:moveTo>
                    <a:pt x="12700" y="0"/>
                  </a:moveTo>
                  <a:cubicBezTo>
                    <a:pt x="1056464" y="7820"/>
                    <a:pt x="4675462" y="102547"/>
                    <a:pt x="5425567" y="0"/>
                  </a:cubicBezTo>
                  <a:cubicBezTo>
                    <a:pt x="5432419" y="433"/>
                    <a:pt x="5438057" y="5744"/>
                    <a:pt x="5438267" y="12700"/>
                  </a:cubicBezTo>
                  <a:cubicBezTo>
                    <a:pt x="5454791" y="663364"/>
                    <a:pt x="5582691" y="1258733"/>
                    <a:pt x="5438267" y="1662938"/>
                  </a:cubicBezTo>
                  <a:cubicBezTo>
                    <a:pt x="5438169" y="1670694"/>
                    <a:pt x="5433187" y="1674722"/>
                    <a:pt x="5425567" y="1675638"/>
                  </a:cubicBezTo>
                  <a:cubicBezTo>
                    <a:pt x="4656884" y="1581048"/>
                    <a:pt x="977323" y="1764171"/>
                    <a:pt x="12700" y="1675638"/>
                  </a:cubicBezTo>
                  <a:cubicBezTo>
                    <a:pt x="5813" y="1675883"/>
                    <a:pt x="-32" y="1670470"/>
                    <a:pt x="0" y="1662938"/>
                  </a:cubicBezTo>
                  <a:cubicBezTo>
                    <a:pt x="142052" y="1402310"/>
                    <a:pt x="734" y="631688"/>
                    <a:pt x="0" y="12700"/>
                  </a:cubicBezTo>
                  <a:cubicBezTo>
                    <a:pt x="1138" y="5134"/>
                    <a:pt x="6104" y="994"/>
                    <a:pt x="12700" y="0"/>
                  </a:cubicBezTo>
                  <a:moveTo>
                    <a:pt x="12700" y="25400"/>
                  </a:moveTo>
                  <a:cubicBezTo>
                    <a:pt x="11804" y="21357"/>
                    <a:pt x="11916" y="15736"/>
                    <a:pt x="12700" y="12700"/>
                  </a:cubicBezTo>
                  <a:cubicBezTo>
                    <a:pt x="16173" y="13476"/>
                    <a:pt x="24031" y="12918"/>
                    <a:pt x="25400" y="12700"/>
                  </a:cubicBezTo>
                  <a:cubicBezTo>
                    <a:pt x="73382" y="535823"/>
                    <a:pt x="-120121" y="1260630"/>
                    <a:pt x="25400" y="1662938"/>
                  </a:cubicBezTo>
                  <a:cubicBezTo>
                    <a:pt x="23199" y="1664012"/>
                    <a:pt x="16277" y="1662569"/>
                    <a:pt x="12700" y="1662938"/>
                  </a:cubicBezTo>
                  <a:cubicBezTo>
                    <a:pt x="12325" y="1660614"/>
                    <a:pt x="13511" y="1655338"/>
                    <a:pt x="12700" y="1650238"/>
                  </a:cubicBezTo>
                  <a:cubicBezTo>
                    <a:pt x="1735968" y="1573375"/>
                    <a:pt x="2989411" y="1799641"/>
                    <a:pt x="5425567" y="1650238"/>
                  </a:cubicBezTo>
                  <a:cubicBezTo>
                    <a:pt x="5425189" y="1651633"/>
                    <a:pt x="5426677" y="1657438"/>
                    <a:pt x="5425567" y="1662938"/>
                  </a:cubicBezTo>
                  <a:cubicBezTo>
                    <a:pt x="5421853" y="1663998"/>
                    <a:pt x="5417997" y="1662103"/>
                    <a:pt x="5412867" y="1662938"/>
                  </a:cubicBezTo>
                  <a:cubicBezTo>
                    <a:pt x="5499770" y="1346803"/>
                    <a:pt x="5291691" y="441520"/>
                    <a:pt x="5412867" y="12700"/>
                  </a:cubicBezTo>
                  <a:cubicBezTo>
                    <a:pt x="5414783" y="13208"/>
                    <a:pt x="5420547" y="11960"/>
                    <a:pt x="5425567" y="12700"/>
                  </a:cubicBezTo>
                  <a:cubicBezTo>
                    <a:pt x="5426156" y="17041"/>
                    <a:pt x="5426392" y="23663"/>
                    <a:pt x="5425567" y="25400"/>
                  </a:cubicBezTo>
                  <a:cubicBezTo>
                    <a:pt x="3529604" y="99586"/>
                    <a:pt x="1677884" y="-71880"/>
                    <a:pt x="12700" y="25400"/>
                  </a:cubicBezTo>
                  <a:close/>
                </a:path>
                <a:path w="5438267" h="1675638" stroke="0" extrusionOk="0">
                  <a:moveTo>
                    <a:pt x="12700" y="0"/>
                  </a:moveTo>
                  <a:cubicBezTo>
                    <a:pt x="1409487" y="123206"/>
                    <a:pt x="3403713" y="141280"/>
                    <a:pt x="5425567" y="0"/>
                  </a:cubicBezTo>
                  <a:cubicBezTo>
                    <a:pt x="5433530" y="480"/>
                    <a:pt x="5438004" y="5302"/>
                    <a:pt x="5438267" y="12700"/>
                  </a:cubicBezTo>
                  <a:cubicBezTo>
                    <a:pt x="5359659" y="320269"/>
                    <a:pt x="5510086" y="883675"/>
                    <a:pt x="5438267" y="1662938"/>
                  </a:cubicBezTo>
                  <a:cubicBezTo>
                    <a:pt x="5439026" y="1670608"/>
                    <a:pt x="5433084" y="1674550"/>
                    <a:pt x="5425567" y="1675638"/>
                  </a:cubicBezTo>
                  <a:cubicBezTo>
                    <a:pt x="3651797" y="1650869"/>
                    <a:pt x="649008" y="1565323"/>
                    <a:pt x="12700" y="1675638"/>
                  </a:cubicBezTo>
                  <a:cubicBezTo>
                    <a:pt x="4922" y="1676367"/>
                    <a:pt x="-452" y="1670024"/>
                    <a:pt x="0" y="1662938"/>
                  </a:cubicBezTo>
                  <a:cubicBezTo>
                    <a:pt x="19501" y="845072"/>
                    <a:pt x="67593" y="179264"/>
                    <a:pt x="0" y="12700"/>
                  </a:cubicBezTo>
                  <a:cubicBezTo>
                    <a:pt x="-483" y="6223"/>
                    <a:pt x="5858" y="-261"/>
                    <a:pt x="12700" y="0"/>
                  </a:cubicBezTo>
                  <a:moveTo>
                    <a:pt x="12700" y="25400"/>
                  </a:moveTo>
                  <a:cubicBezTo>
                    <a:pt x="12468" y="21666"/>
                    <a:pt x="13015" y="16214"/>
                    <a:pt x="12700" y="12700"/>
                  </a:cubicBezTo>
                  <a:cubicBezTo>
                    <a:pt x="14390" y="12358"/>
                    <a:pt x="23870" y="13724"/>
                    <a:pt x="25400" y="12700"/>
                  </a:cubicBezTo>
                  <a:cubicBezTo>
                    <a:pt x="51020" y="306424"/>
                    <a:pt x="148473" y="1026141"/>
                    <a:pt x="25400" y="1662938"/>
                  </a:cubicBezTo>
                  <a:cubicBezTo>
                    <a:pt x="19558" y="1664025"/>
                    <a:pt x="16992" y="1662059"/>
                    <a:pt x="12700" y="1662938"/>
                  </a:cubicBezTo>
                  <a:cubicBezTo>
                    <a:pt x="11857" y="1657226"/>
                    <a:pt x="13812" y="1655024"/>
                    <a:pt x="12700" y="1650238"/>
                  </a:cubicBezTo>
                  <a:cubicBezTo>
                    <a:pt x="2458315" y="1802079"/>
                    <a:pt x="4132505" y="1500663"/>
                    <a:pt x="5425567" y="1650238"/>
                  </a:cubicBezTo>
                  <a:cubicBezTo>
                    <a:pt x="5425488" y="1654651"/>
                    <a:pt x="5426434" y="1661163"/>
                    <a:pt x="5425567" y="1662938"/>
                  </a:cubicBezTo>
                  <a:cubicBezTo>
                    <a:pt x="5419387" y="1662950"/>
                    <a:pt x="5415808" y="1663888"/>
                    <a:pt x="5412867" y="1662938"/>
                  </a:cubicBezTo>
                  <a:cubicBezTo>
                    <a:pt x="5441932" y="996261"/>
                    <a:pt x="5317978" y="302017"/>
                    <a:pt x="5412867" y="12700"/>
                  </a:cubicBezTo>
                  <a:cubicBezTo>
                    <a:pt x="5417253" y="11779"/>
                    <a:pt x="5421195" y="12407"/>
                    <a:pt x="5425567" y="12700"/>
                  </a:cubicBezTo>
                  <a:cubicBezTo>
                    <a:pt x="5425877" y="18402"/>
                    <a:pt x="5425681" y="21026"/>
                    <a:pt x="5425567" y="25400"/>
                  </a:cubicBezTo>
                  <a:cubicBezTo>
                    <a:pt x="2895018" y="-90473"/>
                    <a:pt x="2434396" y="136210"/>
                    <a:pt x="12700" y="25400"/>
                  </a:cubicBezTo>
                  <a:close/>
                </a:path>
              </a:pathLst>
            </a:custGeom>
            <a:solidFill>
              <a:srgbClr val="00B050"/>
            </a:solidFill>
            <a:ln>
              <a:solidFill>
                <a:schemeClr val="tx1"/>
              </a:solidFill>
              <a:extLst>
                <a:ext uri="{C807C97D-BFC1-408E-A445-0C87EB9F89A2}">
                  <ask:lineSketchStyleProps xmlns:ask="http://schemas.microsoft.com/office/drawing/2018/sketchyshapes" sd="95722150">
                    <a:custGeom>
                      <a:avLst/>
                      <a:gdLst/>
                      <a:ahLst/>
                      <a:cxnLst/>
                      <a:rect l="l" t="t" r="r" b="b"/>
                      <a:pathLst>
                        <a:path w="5438267" h="1675638">
                          <a:moveTo>
                            <a:pt x="12700" y="0"/>
                          </a:moveTo>
                          <a:lnTo>
                            <a:pt x="5425567" y="0"/>
                          </a:lnTo>
                          <a:cubicBezTo>
                            <a:pt x="5432552" y="0"/>
                            <a:pt x="5438267" y="5715"/>
                            <a:pt x="5438267" y="12700"/>
                          </a:cubicBezTo>
                          <a:lnTo>
                            <a:pt x="5438267" y="1662938"/>
                          </a:lnTo>
                          <a:cubicBezTo>
                            <a:pt x="5438267" y="1669923"/>
                            <a:pt x="5432552" y="1675638"/>
                            <a:pt x="5425567" y="1675638"/>
                          </a:cubicBezTo>
                          <a:lnTo>
                            <a:pt x="12700" y="1675638"/>
                          </a:lnTo>
                          <a:cubicBezTo>
                            <a:pt x="5715" y="1675638"/>
                            <a:pt x="0" y="1669923"/>
                            <a:pt x="0" y="1662938"/>
                          </a:cubicBezTo>
                          <a:lnTo>
                            <a:pt x="0" y="12700"/>
                          </a:lnTo>
                          <a:cubicBezTo>
                            <a:pt x="0" y="5715"/>
                            <a:pt x="5715" y="0"/>
                            <a:pt x="12700" y="0"/>
                          </a:cubicBezTo>
                          <a:moveTo>
                            <a:pt x="12700" y="25400"/>
                          </a:moveTo>
                          <a:lnTo>
                            <a:pt x="12700" y="12700"/>
                          </a:lnTo>
                          <a:lnTo>
                            <a:pt x="25400" y="12700"/>
                          </a:lnTo>
                          <a:lnTo>
                            <a:pt x="25400" y="1662938"/>
                          </a:lnTo>
                          <a:lnTo>
                            <a:pt x="12700" y="1662938"/>
                          </a:lnTo>
                          <a:lnTo>
                            <a:pt x="12700" y="1650238"/>
                          </a:lnTo>
                          <a:lnTo>
                            <a:pt x="5425567" y="1650238"/>
                          </a:lnTo>
                          <a:lnTo>
                            <a:pt x="5425567" y="1662938"/>
                          </a:lnTo>
                          <a:lnTo>
                            <a:pt x="5412867" y="1662938"/>
                          </a:lnTo>
                          <a:lnTo>
                            <a:pt x="5412867" y="12700"/>
                          </a:lnTo>
                          <a:lnTo>
                            <a:pt x="5425567" y="12700"/>
                          </a:lnTo>
                          <a:lnTo>
                            <a:pt x="5425567" y="25400"/>
                          </a:lnTo>
                          <a:lnTo>
                            <a:pt x="12700" y="25400"/>
                          </a:lnTo>
                          <a:close/>
                        </a:path>
                      </a:pathLst>
                    </a:custGeom>
                    <ask:type>
                      <ask:lineSketchCurved/>
                    </ask:type>
                  </ask:lineSketchStyleProps>
                </a:ext>
              </a:extLst>
            </a:ln>
          </p:spPr>
        </p:sp>
      </p:grpSp>
      <p:sp>
        <p:nvSpPr>
          <p:cNvPr id="62" name="TextBox 61">
            <a:extLst>
              <a:ext uri="{FF2B5EF4-FFF2-40B4-BE49-F238E27FC236}">
                <a16:creationId xmlns:a16="http://schemas.microsoft.com/office/drawing/2014/main" id="{A1592737-25C4-4A8E-9C47-DCBEBD93D819}"/>
              </a:ext>
            </a:extLst>
          </p:cNvPr>
          <p:cNvSpPr txBox="1"/>
          <p:nvPr/>
        </p:nvSpPr>
        <p:spPr>
          <a:xfrm>
            <a:off x="8677254" y="3813082"/>
            <a:ext cx="3352800" cy="461665"/>
          </a:xfrm>
          <a:prstGeom prst="rect">
            <a:avLst/>
          </a:prstGeom>
          <a:noFill/>
        </p:spPr>
        <p:txBody>
          <a:bodyPr wrap="square" rtlCol="0">
            <a:spAutoFit/>
          </a:bodyPr>
          <a:lstStyle/>
          <a:p>
            <a:r>
              <a:rPr lang="en-US" sz="2400" dirty="0">
                <a:solidFill>
                  <a:schemeClr val="bg1"/>
                </a:solidFill>
                <a:latin typeface="Efour Digital Pro" panose="020B0604020202020204" charset="0"/>
              </a:rPr>
              <a:t>DISPLAY 01</a:t>
            </a:r>
            <a:endParaRPr lang="en-GB" sz="2400" dirty="0">
              <a:solidFill>
                <a:schemeClr val="bg1"/>
              </a:solidFill>
              <a:latin typeface="Efour Digital Pro" panose="020B0604020202020204" charset="0"/>
            </a:endParaRPr>
          </a:p>
        </p:txBody>
      </p:sp>
      <p:sp>
        <p:nvSpPr>
          <p:cNvPr id="63" name="TextBox 62">
            <a:extLst>
              <a:ext uri="{FF2B5EF4-FFF2-40B4-BE49-F238E27FC236}">
                <a16:creationId xmlns:a16="http://schemas.microsoft.com/office/drawing/2014/main" id="{7AD1D660-DCC5-4522-9071-7F22DEF8786E}"/>
              </a:ext>
            </a:extLst>
          </p:cNvPr>
          <p:cNvSpPr txBox="1"/>
          <p:nvPr/>
        </p:nvSpPr>
        <p:spPr>
          <a:xfrm>
            <a:off x="8677254" y="5524859"/>
            <a:ext cx="3352800" cy="461665"/>
          </a:xfrm>
          <a:prstGeom prst="rect">
            <a:avLst/>
          </a:prstGeom>
          <a:noFill/>
        </p:spPr>
        <p:txBody>
          <a:bodyPr wrap="square" rtlCol="0">
            <a:spAutoFit/>
          </a:bodyPr>
          <a:lstStyle/>
          <a:p>
            <a:r>
              <a:rPr lang="en-US" sz="2400" dirty="0">
                <a:solidFill>
                  <a:schemeClr val="bg1"/>
                </a:solidFill>
                <a:latin typeface="Efour Digital Pro" panose="020B0604020202020204" charset="0"/>
              </a:rPr>
              <a:t>DISPLAY 02</a:t>
            </a:r>
            <a:endParaRPr lang="en-GB" sz="2400" dirty="0">
              <a:solidFill>
                <a:schemeClr val="bg1"/>
              </a:solidFill>
              <a:latin typeface="Efour Digital Pro" panose="020B0604020202020204" charset="0"/>
            </a:endParaRPr>
          </a:p>
        </p:txBody>
      </p:sp>
      <p:sp>
        <p:nvSpPr>
          <p:cNvPr id="64" name="TextBox 63">
            <a:extLst>
              <a:ext uri="{FF2B5EF4-FFF2-40B4-BE49-F238E27FC236}">
                <a16:creationId xmlns:a16="http://schemas.microsoft.com/office/drawing/2014/main" id="{F0BA318C-269E-4470-9F87-2B901E91384C}"/>
              </a:ext>
            </a:extLst>
          </p:cNvPr>
          <p:cNvSpPr txBox="1"/>
          <p:nvPr/>
        </p:nvSpPr>
        <p:spPr>
          <a:xfrm>
            <a:off x="8677254" y="7411535"/>
            <a:ext cx="3352800" cy="461665"/>
          </a:xfrm>
          <a:prstGeom prst="rect">
            <a:avLst/>
          </a:prstGeom>
          <a:noFill/>
        </p:spPr>
        <p:txBody>
          <a:bodyPr wrap="square" rtlCol="0">
            <a:spAutoFit/>
          </a:bodyPr>
          <a:lstStyle/>
          <a:p>
            <a:r>
              <a:rPr lang="en-US" sz="2400" dirty="0">
                <a:solidFill>
                  <a:schemeClr val="bg1"/>
                </a:solidFill>
                <a:latin typeface="Efour Digital Pro" panose="020B0604020202020204" charset="0"/>
              </a:rPr>
              <a:t>DISPLAY 03</a:t>
            </a:r>
            <a:endParaRPr lang="en-GB" sz="2400" dirty="0">
              <a:solidFill>
                <a:schemeClr val="bg1"/>
              </a:solidFill>
              <a:latin typeface="Efour Digital Pro" panose="020B0604020202020204" charset="0"/>
            </a:endParaRPr>
          </a:p>
        </p:txBody>
      </p:sp>
      <p:sp>
        <p:nvSpPr>
          <p:cNvPr id="65" name="TextBox 64">
            <a:extLst>
              <a:ext uri="{FF2B5EF4-FFF2-40B4-BE49-F238E27FC236}">
                <a16:creationId xmlns:a16="http://schemas.microsoft.com/office/drawing/2014/main" id="{CA8DF374-FC0F-40C6-802E-2FB033A1DA45}"/>
              </a:ext>
            </a:extLst>
          </p:cNvPr>
          <p:cNvSpPr txBox="1"/>
          <p:nvPr/>
        </p:nvSpPr>
        <p:spPr>
          <a:xfrm>
            <a:off x="11960557" y="3678828"/>
            <a:ext cx="3124200" cy="584775"/>
          </a:xfrm>
          <a:prstGeom prst="rect">
            <a:avLst/>
          </a:prstGeom>
          <a:noFill/>
        </p:spPr>
        <p:txBody>
          <a:bodyPr wrap="square" rtlCol="0">
            <a:spAutoFit/>
          </a:bodyPr>
          <a:lstStyle/>
          <a:p>
            <a:r>
              <a:rPr lang="en-US" sz="3200" dirty="0">
                <a:solidFill>
                  <a:schemeClr val="bg1"/>
                </a:solidFill>
              </a:rPr>
              <a:t>Time in </a:t>
            </a:r>
            <a:r>
              <a:rPr lang="en-US" sz="3200" dirty="0">
                <a:solidFill>
                  <a:schemeClr val="bg1"/>
                </a:solidFill>
                <a:latin typeface="Bahnschrift Light Condensed" panose="020B0502040204020203" pitchFamily="34" charset="0"/>
              </a:rPr>
              <a:t>Hours</a:t>
            </a:r>
            <a:endParaRPr lang="en-GB" sz="3200" dirty="0">
              <a:solidFill>
                <a:schemeClr val="bg1"/>
              </a:solidFill>
              <a:latin typeface="Bahnschrift Light Condensed" panose="020B0502040204020203" pitchFamily="34" charset="0"/>
            </a:endParaRPr>
          </a:p>
        </p:txBody>
      </p:sp>
      <p:sp>
        <p:nvSpPr>
          <p:cNvPr id="66" name="TextBox 65">
            <a:extLst>
              <a:ext uri="{FF2B5EF4-FFF2-40B4-BE49-F238E27FC236}">
                <a16:creationId xmlns:a16="http://schemas.microsoft.com/office/drawing/2014/main" id="{B0AD3F85-D268-46A8-B244-E6C40B77CB71}"/>
              </a:ext>
            </a:extLst>
          </p:cNvPr>
          <p:cNvSpPr txBox="1"/>
          <p:nvPr/>
        </p:nvSpPr>
        <p:spPr>
          <a:xfrm>
            <a:off x="11936744" y="5391587"/>
            <a:ext cx="3124200" cy="584775"/>
          </a:xfrm>
          <a:prstGeom prst="rect">
            <a:avLst/>
          </a:prstGeom>
          <a:noFill/>
        </p:spPr>
        <p:txBody>
          <a:bodyPr wrap="square" rtlCol="0">
            <a:spAutoFit/>
          </a:bodyPr>
          <a:lstStyle/>
          <a:p>
            <a:r>
              <a:rPr lang="en-US" sz="3200" dirty="0">
                <a:solidFill>
                  <a:schemeClr val="bg1"/>
                </a:solidFill>
              </a:rPr>
              <a:t>Time in </a:t>
            </a:r>
            <a:r>
              <a:rPr lang="en-US" sz="3200" dirty="0">
                <a:solidFill>
                  <a:schemeClr val="bg1"/>
                </a:solidFill>
                <a:latin typeface="Bahnschrift Light Condensed" panose="020B0502040204020203" pitchFamily="34" charset="0"/>
              </a:rPr>
              <a:t>Minutes</a:t>
            </a:r>
            <a:endParaRPr lang="en-GB" sz="3200" dirty="0">
              <a:solidFill>
                <a:schemeClr val="bg1"/>
              </a:solidFill>
              <a:latin typeface="Bahnschrift Light Condensed" panose="020B0502040204020203" pitchFamily="34" charset="0"/>
            </a:endParaRPr>
          </a:p>
        </p:txBody>
      </p:sp>
      <p:sp>
        <p:nvSpPr>
          <p:cNvPr id="67" name="TextBox 66">
            <a:extLst>
              <a:ext uri="{FF2B5EF4-FFF2-40B4-BE49-F238E27FC236}">
                <a16:creationId xmlns:a16="http://schemas.microsoft.com/office/drawing/2014/main" id="{EBC6BF42-7032-4730-A8E0-40E35FDD1B64}"/>
              </a:ext>
            </a:extLst>
          </p:cNvPr>
          <p:cNvSpPr txBox="1"/>
          <p:nvPr/>
        </p:nvSpPr>
        <p:spPr>
          <a:xfrm>
            <a:off x="11631944" y="7135673"/>
            <a:ext cx="3733800" cy="954107"/>
          </a:xfrm>
          <a:prstGeom prst="rect">
            <a:avLst/>
          </a:prstGeom>
          <a:noFill/>
        </p:spPr>
        <p:txBody>
          <a:bodyPr wrap="square" rtlCol="0">
            <a:spAutoFit/>
          </a:bodyPr>
          <a:lstStyle/>
          <a:p>
            <a:r>
              <a:rPr lang="en-US" sz="2800" dirty="0">
                <a:solidFill>
                  <a:schemeClr val="bg1"/>
                </a:solidFill>
              </a:rPr>
              <a:t>Time in </a:t>
            </a:r>
            <a:r>
              <a:rPr lang="en-US" sz="2800" dirty="0">
                <a:solidFill>
                  <a:schemeClr val="bg1"/>
                </a:solidFill>
                <a:latin typeface="Bahnschrift Light Condensed" panose="020B0502040204020203" pitchFamily="34" charset="0"/>
              </a:rPr>
              <a:t>Seconds and hundredths of a second</a:t>
            </a:r>
            <a:endParaRPr lang="en-GB" sz="2800" dirty="0">
              <a:solidFill>
                <a:schemeClr val="bg1"/>
              </a:solidFill>
              <a:latin typeface="Bahnschrift Light Condensed" panose="020B0502040204020203" pitchFamily="34" charset="0"/>
            </a:endParaR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000" b="-9000"/>
            </a:stretch>
          </a:blipFill>
        </p:spPr>
        <p:txBody>
          <a:bodyPr/>
          <a:lstStyle/>
          <a:p>
            <a:endParaRPr lang="en-GB"/>
          </a:p>
        </p:txBody>
      </p:sp>
      <p:grpSp>
        <p:nvGrpSpPr>
          <p:cNvPr id="3" name="Group 3"/>
          <p:cNvGrpSpPr/>
          <p:nvPr/>
        </p:nvGrpSpPr>
        <p:grpSpPr>
          <a:xfrm>
            <a:off x="1257300" y="347663"/>
            <a:ext cx="16668462" cy="2032900"/>
            <a:chOff x="0" y="76200"/>
            <a:chExt cx="22224616" cy="2710533"/>
          </a:xfrm>
        </p:grpSpPr>
        <p:sp>
          <p:nvSpPr>
            <p:cNvPr id="4" name="Freeform 4"/>
            <p:cNvSpPr/>
            <p:nvPr/>
          </p:nvSpPr>
          <p:spPr>
            <a:xfrm>
              <a:off x="1193416" y="135607"/>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txBody>
            <a:bodyPr/>
            <a:lstStyle/>
            <a:p>
              <a:endParaRPr lang="en-GB"/>
            </a:p>
          </p:txBody>
        </p:sp>
        <p:sp>
          <p:nvSpPr>
            <p:cNvPr id="5" name="TextBox 5"/>
            <p:cNvSpPr txBox="1"/>
            <p:nvPr/>
          </p:nvSpPr>
          <p:spPr>
            <a:xfrm>
              <a:off x="0" y="76200"/>
              <a:ext cx="21031200" cy="2574926"/>
            </a:xfrm>
            <a:prstGeom prst="rect">
              <a:avLst/>
            </a:prstGeom>
          </p:spPr>
          <p:txBody>
            <a:bodyPr lIns="0" tIns="0" rIns="0" bIns="0" rtlCol="0" anchor="ctr"/>
            <a:lstStyle/>
            <a:p>
              <a:pPr algn="ctr">
                <a:lnSpc>
                  <a:spcPts val="7128"/>
                </a:lnSpc>
              </a:pPr>
              <a:r>
                <a:rPr lang="en-US" sz="6600" dirty="0">
                  <a:solidFill>
                    <a:srgbClr val="00B050"/>
                  </a:solidFill>
                  <a:latin typeface="Efour Digital Pro"/>
                  <a:ea typeface="Efour Digital Pro"/>
                  <a:cs typeface="Efour Digital Pro"/>
                  <a:sym typeface="Efour Digital Pro"/>
                </a:rPr>
                <a:t>VERB 25 NOUN 36</a:t>
              </a:r>
            </a:p>
          </p:txBody>
        </p:sp>
      </p:grpSp>
      <p:grpSp>
        <p:nvGrpSpPr>
          <p:cNvPr id="6" name="Group 6"/>
          <p:cNvGrpSpPr/>
          <p:nvPr/>
        </p:nvGrpSpPr>
        <p:grpSpPr>
          <a:xfrm>
            <a:off x="1290637" y="2649189"/>
            <a:ext cx="6096000" cy="6248400"/>
            <a:chOff x="0" y="0"/>
            <a:chExt cx="8711086" cy="3677026"/>
          </a:xfrm>
        </p:grpSpPr>
        <p:sp>
          <p:nvSpPr>
            <p:cNvPr id="7" name="Freeform 7"/>
            <p:cNvSpPr/>
            <p:nvPr/>
          </p:nvSpPr>
          <p:spPr>
            <a:xfrm>
              <a:off x="12700" y="15228"/>
              <a:ext cx="8685657" cy="3646631"/>
            </a:xfrm>
            <a:custGeom>
              <a:avLst/>
              <a:gdLst>
                <a:gd name="connsiteX0" fmla="*/ 0 w 8685657"/>
                <a:gd name="connsiteY0" fmla="*/ 0 h 3646631"/>
                <a:gd name="connsiteX1" fmla="*/ 8685657 w 8685657"/>
                <a:gd name="connsiteY1" fmla="*/ 0 h 3646631"/>
                <a:gd name="connsiteX2" fmla="*/ 8685657 w 8685657"/>
                <a:gd name="connsiteY2" fmla="*/ 3646631 h 3646631"/>
                <a:gd name="connsiteX3" fmla="*/ 0 w 8685657"/>
                <a:gd name="connsiteY3" fmla="*/ 3646631 h 3646631"/>
                <a:gd name="connsiteX4" fmla="*/ 0 w 8685657"/>
                <a:gd name="connsiteY4" fmla="*/ 0 h 3646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85657" h="3646631" fill="none" extrusionOk="0">
                  <a:moveTo>
                    <a:pt x="0" y="0"/>
                  </a:moveTo>
                  <a:cubicBezTo>
                    <a:pt x="4307522" y="-74090"/>
                    <a:pt x="5095408" y="-81384"/>
                    <a:pt x="8685657" y="0"/>
                  </a:cubicBezTo>
                  <a:cubicBezTo>
                    <a:pt x="8742448" y="913510"/>
                    <a:pt x="8576441" y="2417300"/>
                    <a:pt x="8685657" y="3646631"/>
                  </a:cubicBezTo>
                  <a:cubicBezTo>
                    <a:pt x="6949750" y="3636864"/>
                    <a:pt x="2735531" y="3633800"/>
                    <a:pt x="0" y="3646631"/>
                  </a:cubicBezTo>
                  <a:cubicBezTo>
                    <a:pt x="-104111" y="3149106"/>
                    <a:pt x="136261" y="1087115"/>
                    <a:pt x="0" y="0"/>
                  </a:cubicBezTo>
                  <a:close/>
                </a:path>
                <a:path w="8685657" h="3646631" stroke="0" extrusionOk="0">
                  <a:moveTo>
                    <a:pt x="0" y="0"/>
                  </a:moveTo>
                  <a:cubicBezTo>
                    <a:pt x="1265474" y="-76410"/>
                    <a:pt x="5565953" y="125133"/>
                    <a:pt x="8685657" y="0"/>
                  </a:cubicBezTo>
                  <a:cubicBezTo>
                    <a:pt x="8661442" y="567136"/>
                    <a:pt x="8847721" y="2039476"/>
                    <a:pt x="8685657" y="3646631"/>
                  </a:cubicBezTo>
                  <a:cubicBezTo>
                    <a:pt x="5902899" y="3650532"/>
                    <a:pt x="3077178" y="3789471"/>
                    <a:pt x="0" y="3646631"/>
                  </a:cubicBezTo>
                  <a:cubicBezTo>
                    <a:pt x="1276" y="2667265"/>
                    <a:pt x="89853" y="1420810"/>
                    <a:pt x="0" y="0"/>
                  </a:cubicBezTo>
                  <a:close/>
                </a:path>
              </a:pathLst>
            </a:custGeom>
            <a:solidFill>
              <a:srgbClr val="0D0D0D"/>
            </a:solidFill>
            <a:ln>
              <a:solidFill>
                <a:schemeClr val="tx1"/>
              </a:solidFill>
              <a:extLst>
                <a:ext uri="{C807C97D-BFC1-408E-A445-0C87EB9F89A2}">
                  <ask:lineSketchStyleProps xmlns:ask="http://schemas.microsoft.com/office/drawing/2018/sketchyshapes" sd="3138327840">
                    <a:custGeom>
                      <a:avLst/>
                      <a:gdLst/>
                      <a:ahLst/>
                      <a:cxnLst/>
                      <a:rect l="l" t="t" r="r" b="b"/>
                      <a:pathLst>
                        <a:path w="8685657" h="3646631">
                          <a:moveTo>
                            <a:pt x="0" y="0"/>
                          </a:moveTo>
                          <a:lnTo>
                            <a:pt x="8685657" y="0"/>
                          </a:lnTo>
                          <a:lnTo>
                            <a:pt x="8685657" y="3646631"/>
                          </a:lnTo>
                          <a:lnTo>
                            <a:pt x="0" y="3646631"/>
                          </a:lnTo>
                          <a:close/>
                        </a:path>
                      </a:pathLst>
                    </a:custGeom>
                    <ask:type>
                      <ask:lineSketchCurved/>
                    </ask:type>
                  </ask:lineSketchStyleProps>
                </a:ext>
              </a:extLst>
            </a:ln>
          </p:spPr>
        </p:sp>
        <p:sp>
          <p:nvSpPr>
            <p:cNvPr id="8" name="Freeform 8"/>
            <p:cNvSpPr/>
            <p:nvPr/>
          </p:nvSpPr>
          <p:spPr>
            <a:xfrm>
              <a:off x="0" y="0"/>
              <a:ext cx="8711057" cy="3677077"/>
            </a:xfrm>
            <a:custGeom>
              <a:avLst/>
              <a:gdLst>
                <a:gd name="connsiteX0" fmla="*/ 12700 w 8711057"/>
                <a:gd name="connsiteY0" fmla="*/ 0 h 3677077"/>
                <a:gd name="connsiteX1" fmla="*/ 8698357 w 8711057"/>
                <a:gd name="connsiteY1" fmla="*/ 0 h 3677077"/>
                <a:gd name="connsiteX2" fmla="*/ 8711057 w 8711057"/>
                <a:gd name="connsiteY2" fmla="*/ 15228 h 3677077"/>
                <a:gd name="connsiteX3" fmla="*/ 8711057 w 8711057"/>
                <a:gd name="connsiteY3" fmla="*/ 3661859 h 3677077"/>
                <a:gd name="connsiteX4" fmla="*/ 8698357 w 8711057"/>
                <a:gd name="connsiteY4" fmla="*/ 3677077 h 3677077"/>
                <a:gd name="connsiteX5" fmla="*/ 12700 w 8711057"/>
                <a:gd name="connsiteY5" fmla="*/ 3677077 h 3677077"/>
                <a:gd name="connsiteX6" fmla="*/ 0 w 8711057"/>
                <a:gd name="connsiteY6" fmla="*/ 3661859 h 3677077"/>
                <a:gd name="connsiteX7" fmla="*/ 0 w 8711057"/>
                <a:gd name="connsiteY7" fmla="*/ 15228 h 3677077"/>
                <a:gd name="connsiteX8" fmla="*/ 12700 w 8711057"/>
                <a:gd name="connsiteY8" fmla="*/ 0 h 3677077"/>
                <a:gd name="connsiteX9" fmla="*/ 12700 w 8711057"/>
                <a:gd name="connsiteY9" fmla="*/ 30456 h 3677077"/>
                <a:gd name="connsiteX10" fmla="*/ 12700 w 8711057"/>
                <a:gd name="connsiteY10" fmla="*/ 15228 h 3677077"/>
                <a:gd name="connsiteX11" fmla="*/ 25400 w 8711057"/>
                <a:gd name="connsiteY11" fmla="*/ 15228 h 3677077"/>
                <a:gd name="connsiteX12" fmla="*/ 25400 w 8711057"/>
                <a:gd name="connsiteY12" fmla="*/ 3661859 h 3677077"/>
                <a:gd name="connsiteX13" fmla="*/ 12700 w 8711057"/>
                <a:gd name="connsiteY13" fmla="*/ 3661859 h 3677077"/>
                <a:gd name="connsiteX14" fmla="*/ 12700 w 8711057"/>
                <a:gd name="connsiteY14" fmla="*/ 3646631 h 3677077"/>
                <a:gd name="connsiteX15" fmla="*/ 8698357 w 8711057"/>
                <a:gd name="connsiteY15" fmla="*/ 3646631 h 3677077"/>
                <a:gd name="connsiteX16" fmla="*/ 8698357 w 8711057"/>
                <a:gd name="connsiteY16" fmla="*/ 3661859 h 3677077"/>
                <a:gd name="connsiteX17" fmla="*/ 8685657 w 8711057"/>
                <a:gd name="connsiteY17" fmla="*/ 3661859 h 3677077"/>
                <a:gd name="connsiteX18" fmla="*/ 8685657 w 8711057"/>
                <a:gd name="connsiteY18" fmla="*/ 15228 h 3677077"/>
                <a:gd name="connsiteX19" fmla="*/ 8698357 w 8711057"/>
                <a:gd name="connsiteY19" fmla="*/ 15228 h 3677077"/>
                <a:gd name="connsiteX20" fmla="*/ 8698357 w 8711057"/>
                <a:gd name="connsiteY20" fmla="*/ 30456 h 3677077"/>
                <a:gd name="connsiteX21" fmla="*/ 12700 w 8711057"/>
                <a:gd name="connsiteY21" fmla="*/ 30456 h 3677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711057" h="3677077" fill="none" extrusionOk="0">
                  <a:moveTo>
                    <a:pt x="12700" y="0"/>
                  </a:moveTo>
                  <a:cubicBezTo>
                    <a:pt x="3941441" y="86285"/>
                    <a:pt x="6942670" y="107891"/>
                    <a:pt x="8698357" y="0"/>
                  </a:cubicBezTo>
                  <a:cubicBezTo>
                    <a:pt x="8705601" y="-56"/>
                    <a:pt x="8712639" y="6539"/>
                    <a:pt x="8711057" y="15228"/>
                  </a:cubicBezTo>
                  <a:cubicBezTo>
                    <a:pt x="8652612" y="1376007"/>
                    <a:pt x="8622533" y="1932003"/>
                    <a:pt x="8711057" y="3661859"/>
                  </a:cubicBezTo>
                  <a:cubicBezTo>
                    <a:pt x="8711693" y="3671182"/>
                    <a:pt x="8705914" y="3676271"/>
                    <a:pt x="8698357" y="3677077"/>
                  </a:cubicBezTo>
                  <a:cubicBezTo>
                    <a:pt x="6690863" y="3560275"/>
                    <a:pt x="4032532" y="3612641"/>
                    <a:pt x="12700" y="3677077"/>
                  </a:cubicBezTo>
                  <a:cubicBezTo>
                    <a:pt x="5173" y="3676595"/>
                    <a:pt x="-171" y="3670176"/>
                    <a:pt x="0" y="3661859"/>
                  </a:cubicBezTo>
                  <a:cubicBezTo>
                    <a:pt x="-165748" y="2498390"/>
                    <a:pt x="136224" y="896729"/>
                    <a:pt x="0" y="15228"/>
                  </a:cubicBezTo>
                  <a:cubicBezTo>
                    <a:pt x="-776" y="7717"/>
                    <a:pt x="5628" y="5"/>
                    <a:pt x="12700" y="0"/>
                  </a:cubicBezTo>
                  <a:moveTo>
                    <a:pt x="12700" y="30456"/>
                  </a:moveTo>
                  <a:cubicBezTo>
                    <a:pt x="12468" y="28341"/>
                    <a:pt x="12580" y="19982"/>
                    <a:pt x="12700" y="15228"/>
                  </a:cubicBezTo>
                  <a:cubicBezTo>
                    <a:pt x="14821" y="14319"/>
                    <a:pt x="22780" y="14799"/>
                    <a:pt x="25400" y="15228"/>
                  </a:cubicBezTo>
                  <a:cubicBezTo>
                    <a:pt x="-79729" y="1015787"/>
                    <a:pt x="66388" y="2595643"/>
                    <a:pt x="25400" y="3661859"/>
                  </a:cubicBezTo>
                  <a:cubicBezTo>
                    <a:pt x="19901" y="3661380"/>
                    <a:pt x="17652" y="3661410"/>
                    <a:pt x="12700" y="3661859"/>
                  </a:cubicBezTo>
                  <a:cubicBezTo>
                    <a:pt x="11583" y="3654832"/>
                    <a:pt x="13178" y="3651025"/>
                    <a:pt x="12700" y="3646631"/>
                  </a:cubicBezTo>
                  <a:cubicBezTo>
                    <a:pt x="3359846" y="3734536"/>
                    <a:pt x="5152264" y="3755474"/>
                    <a:pt x="8698357" y="3646631"/>
                  </a:cubicBezTo>
                  <a:cubicBezTo>
                    <a:pt x="8698418" y="3650127"/>
                    <a:pt x="8699023" y="3655118"/>
                    <a:pt x="8698357" y="3661859"/>
                  </a:cubicBezTo>
                  <a:cubicBezTo>
                    <a:pt x="8692353" y="3662569"/>
                    <a:pt x="8689389" y="3661570"/>
                    <a:pt x="8685657" y="3661859"/>
                  </a:cubicBezTo>
                  <a:cubicBezTo>
                    <a:pt x="8840235" y="1848199"/>
                    <a:pt x="8835146" y="964358"/>
                    <a:pt x="8685657" y="15228"/>
                  </a:cubicBezTo>
                  <a:cubicBezTo>
                    <a:pt x="8688663" y="15410"/>
                    <a:pt x="8696658" y="15761"/>
                    <a:pt x="8698357" y="15228"/>
                  </a:cubicBezTo>
                  <a:cubicBezTo>
                    <a:pt x="8698579" y="18252"/>
                    <a:pt x="8698222" y="24180"/>
                    <a:pt x="8698357" y="30456"/>
                  </a:cubicBezTo>
                  <a:cubicBezTo>
                    <a:pt x="7360191" y="-84507"/>
                    <a:pt x="2626312" y="188252"/>
                    <a:pt x="12700" y="30456"/>
                  </a:cubicBezTo>
                  <a:close/>
                </a:path>
                <a:path w="8711057" h="3677077" stroke="0" extrusionOk="0">
                  <a:moveTo>
                    <a:pt x="12700" y="0"/>
                  </a:moveTo>
                  <a:cubicBezTo>
                    <a:pt x="3622216" y="-90777"/>
                    <a:pt x="5591912" y="4628"/>
                    <a:pt x="8698357" y="0"/>
                  </a:cubicBezTo>
                  <a:cubicBezTo>
                    <a:pt x="8704108" y="-967"/>
                    <a:pt x="8711962" y="6993"/>
                    <a:pt x="8711057" y="15228"/>
                  </a:cubicBezTo>
                  <a:cubicBezTo>
                    <a:pt x="8555124" y="1127270"/>
                    <a:pt x="8768409" y="2468682"/>
                    <a:pt x="8711057" y="3661859"/>
                  </a:cubicBezTo>
                  <a:cubicBezTo>
                    <a:pt x="8710833" y="3670271"/>
                    <a:pt x="8705315" y="3676864"/>
                    <a:pt x="8698357" y="3677077"/>
                  </a:cubicBezTo>
                  <a:cubicBezTo>
                    <a:pt x="6716560" y="3838047"/>
                    <a:pt x="1313192" y="3691103"/>
                    <a:pt x="12700" y="3677077"/>
                  </a:cubicBezTo>
                  <a:cubicBezTo>
                    <a:pt x="5336" y="3676648"/>
                    <a:pt x="-741" y="3669877"/>
                    <a:pt x="0" y="3661859"/>
                  </a:cubicBezTo>
                  <a:cubicBezTo>
                    <a:pt x="-101380" y="1967750"/>
                    <a:pt x="-41306" y="1353538"/>
                    <a:pt x="0" y="15228"/>
                  </a:cubicBezTo>
                  <a:cubicBezTo>
                    <a:pt x="148" y="6998"/>
                    <a:pt x="5702" y="1158"/>
                    <a:pt x="12700" y="0"/>
                  </a:cubicBezTo>
                  <a:moveTo>
                    <a:pt x="12700" y="30456"/>
                  </a:moveTo>
                  <a:cubicBezTo>
                    <a:pt x="13835" y="23748"/>
                    <a:pt x="12636" y="17103"/>
                    <a:pt x="12700" y="15228"/>
                  </a:cubicBezTo>
                  <a:cubicBezTo>
                    <a:pt x="17802" y="15955"/>
                    <a:pt x="22659" y="14877"/>
                    <a:pt x="25400" y="15228"/>
                  </a:cubicBezTo>
                  <a:cubicBezTo>
                    <a:pt x="173604" y="1692296"/>
                    <a:pt x="161728" y="3104510"/>
                    <a:pt x="25400" y="3661859"/>
                  </a:cubicBezTo>
                  <a:cubicBezTo>
                    <a:pt x="22500" y="3661726"/>
                    <a:pt x="18332" y="3662479"/>
                    <a:pt x="12700" y="3661859"/>
                  </a:cubicBezTo>
                  <a:cubicBezTo>
                    <a:pt x="12673" y="3656114"/>
                    <a:pt x="13160" y="3648884"/>
                    <a:pt x="12700" y="3646631"/>
                  </a:cubicBezTo>
                  <a:cubicBezTo>
                    <a:pt x="2212410" y="3772201"/>
                    <a:pt x="7096482" y="3484867"/>
                    <a:pt x="8698357" y="3646631"/>
                  </a:cubicBezTo>
                  <a:cubicBezTo>
                    <a:pt x="8698758" y="3648803"/>
                    <a:pt x="8697164" y="3659182"/>
                    <a:pt x="8698357" y="3661859"/>
                  </a:cubicBezTo>
                  <a:cubicBezTo>
                    <a:pt x="8695908" y="3662224"/>
                    <a:pt x="8690961" y="3661181"/>
                    <a:pt x="8685657" y="3661859"/>
                  </a:cubicBezTo>
                  <a:cubicBezTo>
                    <a:pt x="8753300" y="3077265"/>
                    <a:pt x="8740668" y="1833599"/>
                    <a:pt x="8685657" y="15228"/>
                  </a:cubicBezTo>
                  <a:cubicBezTo>
                    <a:pt x="8688620" y="15371"/>
                    <a:pt x="8696923" y="15846"/>
                    <a:pt x="8698357" y="15228"/>
                  </a:cubicBezTo>
                  <a:cubicBezTo>
                    <a:pt x="8698794" y="20058"/>
                    <a:pt x="8699142" y="24189"/>
                    <a:pt x="8698357" y="30456"/>
                  </a:cubicBezTo>
                  <a:cubicBezTo>
                    <a:pt x="6409319" y="44111"/>
                    <a:pt x="2150446" y="-127664"/>
                    <a:pt x="12700" y="30456"/>
                  </a:cubicBezTo>
                  <a:close/>
                </a:path>
              </a:pathLst>
            </a:custGeom>
            <a:solidFill>
              <a:srgbClr val="00B050"/>
            </a:solidFill>
            <a:ln>
              <a:solidFill>
                <a:schemeClr val="tx1"/>
              </a:solidFill>
              <a:extLst>
                <a:ext uri="{C807C97D-BFC1-408E-A445-0C87EB9F89A2}">
                  <ask:lineSketchStyleProps xmlns:ask="http://schemas.microsoft.com/office/drawing/2018/sketchyshapes" sd="318181540">
                    <a:custGeom>
                      <a:avLst/>
                      <a:gdLst/>
                      <a:ahLst/>
                      <a:cxnLst/>
                      <a:rect l="l" t="t" r="r" b="b"/>
                      <a:pathLst>
                        <a:path w="8711057" h="3677077">
                          <a:moveTo>
                            <a:pt x="12700" y="0"/>
                          </a:moveTo>
                          <a:lnTo>
                            <a:pt x="8698357" y="0"/>
                          </a:lnTo>
                          <a:cubicBezTo>
                            <a:pt x="8705342" y="0"/>
                            <a:pt x="8711057" y="6853"/>
                            <a:pt x="8711057" y="15228"/>
                          </a:cubicBezTo>
                          <a:lnTo>
                            <a:pt x="8711057" y="3661859"/>
                          </a:lnTo>
                          <a:cubicBezTo>
                            <a:pt x="8711057" y="3670235"/>
                            <a:pt x="8705342" y="3677077"/>
                            <a:pt x="8698357" y="3677077"/>
                          </a:cubicBezTo>
                          <a:lnTo>
                            <a:pt x="12700" y="3677077"/>
                          </a:lnTo>
                          <a:cubicBezTo>
                            <a:pt x="5715" y="3677077"/>
                            <a:pt x="0" y="3670235"/>
                            <a:pt x="0" y="3661859"/>
                          </a:cubicBezTo>
                          <a:lnTo>
                            <a:pt x="0" y="15228"/>
                          </a:lnTo>
                          <a:cubicBezTo>
                            <a:pt x="0" y="6853"/>
                            <a:pt x="5715" y="0"/>
                            <a:pt x="12700" y="0"/>
                          </a:cubicBezTo>
                          <a:moveTo>
                            <a:pt x="12700" y="30456"/>
                          </a:moveTo>
                          <a:lnTo>
                            <a:pt x="12700" y="15228"/>
                          </a:lnTo>
                          <a:lnTo>
                            <a:pt x="25400" y="15228"/>
                          </a:lnTo>
                          <a:lnTo>
                            <a:pt x="25400" y="3661859"/>
                          </a:lnTo>
                          <a:lnTo>
                            <a:pt x="12700" y="3661859"/>
                          </a:lnTo>
                          <a:lnTo>
                            <a:pt x="12700" y="3646631"/>
                          </a:lnTo>
                          <a:lnTo>
                            <a:pt x="8698357" y="3646631"/>
                          </a:lnTo>
                          <a:lnTo>
                            <a:pt x="8698357" y="3661859"/>
                          </a:lnTo>
                          <a:lnTo>
                            <a:pt x="8685657" y="3661859"/>
                          </a:lnTo>
                          <a:lnTo>
                            <a:pt x="8685657" y="15228"/>
                          </a:lnTo>
                          <a:lnTo>
                            <a:pt x="8698357" y="15228"/>
                          </a:lnTo>
                          <a:lnTo>
                            <a:pt x="8698357" y="30456"/>
                          </a:lnTo>
                          <a:lnTo>
                            <a:pt x="12700" y="30456"/>
                          </a:lnTo>
                          <a:close/>
                        </a:path>
                      </a:pathLst>
                    </a:custGeom>
                    <ask:type>
                      <ask:lineSketchCurved/>
                    </ask:type>
                  </ask:lineSketchStyleProps>
                </a:ext>
              </a:extLst>
            </a:ln>
          </p:spPr>
        </p:sp>
      </p:grpSp>
      <p:grpSp>
        <p:nvGrpSpPr>
          <p:cNvPr id="18" name="Group 18"/>
          <p:cNvGrpSpPr/>
          <p:nvPr/>
        </p:nvGrpSpPr>
        <p:grpSpPr>
          <a:xfrm>
            <a:off x="11049000" y="3415551"/>
            <a:ext cx="4078740" cy="1256760"/>
            <a:chOff x="0" y="0"/>
            <a:chExt cx="5438320" cy="1675680"/>
          </a:xfrm>
        </p:grpSpPr>
        <p:sp>
          <p:nvSpPr>
            <p:cNvPr id="19" name="Freeform 19"/>
            <p:cNvSpPr/>
            <p:nvPr/>
          </p:nvSpPr>
          <p:spPr>
            <a:xfrm>
              <a:off x="12700" y="12700"/>
              <a:ext cx="5412867" cy="1650238"/>
            </a:xfrm>
            <a:custGeom>
              <a:avLst/>
              <a:gdLst>
                <a:gd name="connsiteX0" fmla="*/ 0 w 5412867"/>
                <a:gd name="connsiteY0" fmla="*/ 0 h 1650238"/>
                <a:gd name="connsiteX1" fmla="*/ 5412867 w 5412867"/>
                <a:gd name="connsiteY1" fmla="*/ 0 h 1650238"/>
                <a:gd name="connsiteX2" fmla="*/ 5412867 w 5412867"/>
                <a:gd name="connsiteY2" fmla="*/ 1650238 h 1650238"/>
                <a:gd name="connsiteX3" fmla="*/ 0 w 5412867"/>
                <a:gd name="connsiteY3" fmla="*/ 1650238 h 1650238"/>
                <a:gd name="connsiteX4" fmla="*/ 0 w 5412867"/>
                <a:gd name="connsiteY4" fmla="*/ 0 h 165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2867" h="1650238" fill="none" extrusionOk="0">
                  <a:moveTo>
                    <a:pt x="0" y="0"/>
                  </a:moveTo>
                  <a:cubicBezTo>
                    <a:pt x="2190530" y="-134914"/>
                    <a:pt x="3230365" y="46868"/>
                    <a:pt x="5412867" y="0"/>
                  </a:cubicBezTo>
                  <a:cubicBezTo>
                    <a:pt x="5298929" y="819770"/>
                    <a:pt x="5405021" y="1054878"/>
                    <a:pt x="5412867" y="1650238"/>
                  </a:cubicBezTo>
                  <a:cubicBezTo>
                    <a:pt x="4795885" y="1791866"/>
                    <a:pt x="1573264" y="1728103"/>
                    <a:pt x="0" y="1650238"/>
                  </a:cubicBezTo>
                  <a:cubicBezTo>
                    <a:pt x="42687" y="1449604"/>
                    <a:pt x="31205" y="735275"/>
                    <a:pt x="0" y="0"/>
                  </a:cubicBezTo>
                  <a:close/>
                </a:path>
                <a:path w="5412867" h="1650238" stroke="0" extrusionOk="0">
                  <a:moveTo>
                    <a:pt x="0" y="0"/>
                  </a:moveTo>
                  <a:cubicBezTo>
                    <a:pt x="1319350" y="7767"/>
                    <a:pt x="4189713" y="-58379"/>
                    <a:pt x="5412867" y="0"/>
                  </a:cubicBezTo>
                  <a:cubicBezTo>
                    <a:pt x="5466427" y="522676"/>
                    <a:pt x="5485639" y="1110543"/>
                    <a:pt x="5412867" y="1650238"/>
                  </a:cubicBezTo>
                  <a:cubicBezTo>
                    <a:pt x="4083115" y="1563382"/>
                    <a:pt x="1891854" y="1482113"/>
                    <a:pt x="0" y="1650238"/>
                  </a:cubicBezTo>
                  <a:cubicBezTo>
                    <a:pt x="132376" y="1483272"/>
                    <a:pt x="-121367" y="575459"/>
                    <a:pt x="0" y="0"/>
                  </a:cubicBezTo>
                  <a:close/>
                </a:path>
              </a:pathLst>
            </a:custGeom>
            <a:solidFill>
              <a:srgbClr val="000000"/>
            </a:solidFill>
            <a:ln>
              <a:solidFill>
                <a:schemeClr val="tx1"/>
              </a:solidFill>
              <a:extLst>
                <a:ext uri="{C807C97D-BFC1-408E-A445-0C87EB9F89A2}">
                  <ask:lineSketchStyleProps xmlns:ask="http://schemas.microsoft.com/office/drawing/2018/sketchyshapes" sd="3019183769">
                    <a:custGeom>
                      <a:avLst/>
                      <a:gdLst/>
                      <a:ahLst/>
                      <a:cxnLst/>
                      <a:rect l="l" t="t" r="r" b="b"/>
                      <a:pathLst>
                        <a:path w="5412867" h="1650238">
                          <a:moveTo>
                            <a:pt x="0" y="0"/>
                          </a:moveTo>
                          <a:lnTo>
                            <a:pt x="5412867" y="0"/>
                          </a:lnTo>
                          <a:lnTo>
                            <a:pt x="5412867" y="1650238"/>
                          </a:lnTo>
                          <a:lnTo>
                            <a:pt x="0" y="1650238"/>
                          </a:lnTo>
                          <a:close/>
                        </a:path>
                      </a:pathLst>
                    </a:custGeom>
                    <ask:type>
                      <ask:lineSketchCurved/>
                    </ask:type>
                  </ask:lineSketchStyleProps>
                </a:ext>
              </a:extLst>
            </a:ln>
          </p:spPr>
        </p:sp>
        <p:sp>
          <p:nvSpPr>
            <p:cNvPr id="20" name="Freeform 20"/>
            <p:cNvSpPr/>
            <p:nvPr/>
          </p:nvSpPr>
          <p:spPr>
            <a:xfrm>
              <a:off x="0" y="0"/>
              <a:ext cx="5438267" cy="1675638"/>
            </a:xfrm>
            <a:custGeom>
              <a:avLst/>
              <a:gdLst>
                <a:gd name="connsiteX0" fmla="*/ 12700 w 5438267"/>
                <a:gd name="connsiteY0" fmla="*/ 0 h 1675638"/>
                <a:gd name="connsiteX1" fmla="*/ 5425567 w 5438267"/>
                <a:gd name="connsiteY1" fmla="*/ 0 h 1675638"/>
                <a:gd name="connsiteX2" fmla="*/ 5438267 w 5438267"/>
                <a:gd name="connsiteY2" fmla="*/ 12700 h 1675638"/>
                <a:gd name="connsiteX3" fmla="*/ 5438267 w 5438267"/>
                <a:gd name="connsiteY3" fmla="*/ 1662938 h 1675638"/>
                <a:gd name="connsiteX4" fmla="*/ 5425567 w 5438267"/>
                <a:gd name="connsiteY4" fmla="*/ 1675638 h 1675638"/>
                <a:gd name="connsiteX5" fmla="*/ 12700 w 5438267"/>
                <a:gd name="connsiteY5" fmla="*/ 1675638 h 1675638"/>
                <a:gd name="connsiteX6" fmla="*/ 0 w 5438267"/>
                <a:gd name="connsiteY6" fmla="*/ 1662938 h 1675638"/>
                <a:gd name="connsiteX7" fmla="*/ 0 w 5438267"/>
                <a:gd name="connsiteY7" fmla="*/ 12700 h 1675638"/>
                <a:gd name="connsiteX8" fmla="*/ 12700 w 5438267"/>
                <a:gd name="connsiteY8" fmla="*/ 0 h 1675638"/>
                <a:gd name="connsiteX9" fmla="*/ 12700 w 5438267"/>
                <a:gd name="connsiteY9" fmla="*/ 25400 h 1675638"/>
                <a:gd name="connsiteX10" fmla="*/ 12700 w 5438267"/>
                <a:gd name="connsiteY10" fmla="*/ 12700 h 1675638"/>
                <a:gd name="connsiteX11" fmla="*/ 25400 w 5438267"/>
                <a:gd name="connsiteY11" fmla="*/ 12700 h 1675638"/>
                <a:gd name="connsiteX12" fmla="*/ 25400 w 5438267"/>
                <a:gd name="connsiteY12" fmla="*/ 1662938 h 1675638"/>
                <a:gd name="connsiteX13" fmla="*/ 12700 w 5438267"/>
                <a:gd name="connsiteY13" fmla="*/ 1662938 h 1675638"/>
                <a:gd name="connsiteX14" fmla="*/ 12700 w 5438267"/>
                <a:gd name="connsiteY14" fmla="*/ 1650238 h 1675638"/>
                <a:gd name="connsiteX15" fmla="*/ 5425567 w 5438267"/>
                <a:gd name="connsiteY15" fmla="*/ 1650238 h 1675638"/>
                <a:gd name="connsiteX16" fmla="*/ 5425567 w 5438267"/>
                <a:gd name="connsiteY16" fmla="*/ 1662938 h 1675638"/>
                <a:gd name="connsiteX17" fmla="*/ 5412867 w 5438267"/>
                <a:gd name="connsiteY17" fmla="*/ 1662938 h 1675638"/>
                <a:gd name="connsiteX18" fmla="*/ 5412867 w 5438267"/>
                <a:gd name="connsiteY18" fmla="*/ 12700 h 1675638"/>
                <a:gd name="connsiteX19" fmla="*/ 5425567 w 5438267"/>
                <a:gd name="connsiteY19" fmla="*/ 12700 h 1675638"/>
                <a:gd name="connsiteX20" fmla="*/ 5425567 w 5438267"/>
                <a:gd name="connsiteY20" fmla="*/ 25400 h 1675638"/>
                <a:gd name="connsiteX21" fmla="*/ 12700 w 5438267"/>
                <a:gd name="connsiteY21" fmla="*/ 25400 h 16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438267" h="1675638" fill="none" extrusionOk="0">
                  <a:moveTo>
                    <a:pt x="12700" y="0"/>
                  </a:moveTo>
                  <a:cubicBezTo>
                    <a:pt x="1056464" y="7820"/>
                    <a:pt x="4675462" y="102547"/>
                    <a:pt x="5425567" y="0"/>
                  </a:cubicBezTo>
                  <a:cubicBezTo>
                    <a:pt x="5432419" y="433"/>
                    <a:pt x="5438057" y="5744"/>
                    <a:pt x="5438267" y="12700"/>
                  </a:cubicBezTo>
                  <a:cubicBezTo>
                    <a:pt x="5454791" y="663364"/>
                    <a:pt x="5582691" y="1258733"/>
                    <a:pt x="5438267" y="1662938"/>
                  </a:cubicBezTo>
                  <a:cubicBezTo>
                    <a:pt x="5438169" y="1670694"/>
                    <a:pt x="5433187" y="1674722"/>
                    <a:pt x="5425567" y="1675638"/>
                  </a:cubicBezTo>
                  <a:cubicBezTo>
                    <a:pt x="4656884" y="1581048"/>
                    <a:pt x="977323" y="1764171"/>
                    <a:pt x="12700" y="1675638"/>
                  </a:cubicBezTo>
                  <a:cubicBezTo>
                    <a:pt x="5813" y="1675883"/>
                    <a:pt x="-32" y="1670470"/>
                    <a:pt x="0" y="1662938"/>
                  </a:cubicBezTo>
                  <a:cubicBezTo>
                    <a:pt x="142052" y="1402310"/>
                    <a:pt x="734" y="631688"/>
                    <a:pt x="0" y="12700"/>
                  </a:cubicBezTo>
                  <a:cubicBezTo>
                    <a:pt x="1138" y="5134"/>
                    <a:pt x="6104" y="994"/>
                    <a:pt x="12700" y="0"/>
                  </a:cubicBezTo>
                  <a:moveTo>
                    <a:pt x="12700" y="25400"/>
                  </a:moveTo>
                  <a:cubicBezTo>
                    <a:pt x="11804" y="21357"/>
                    <a:pt x="11916" y="15736"/>
                    <a:pt x="12700" y="12700"/>
                  </a:cubicBezTo>
                  <a:cubicBezTo>
                    <a:pt x="16173" y="13476"/>
                    <a:pt x="24031" y="12918"/>
                    <a:pt x="25400" y="12700"/>
                  </a:cubicBezTo>
                  <a:cubicBezTo>
                    <a:pt x="73382" y="535823"/>
                    <a:pt x="-120121" y="1260630"/>
                    <a:pt x="25400" y="1662938"/>
                  </a:cubicBezTo>
                  <a:cubicBezTo>
                    <a:pt x="23199" y="1664012"/>
                    <a:pt x="16277" y="1662569"/>
                    <a:pt x="12700" y="1662938"/>
                  </a:cubicBezTo>
                  <a:cubicBezTo>
                    <a:pt x="12325" y="1660614"/>
                    <a:pt x="13511" y="1655338"/>
                    <a:pt x="12700" y="1650238"/>
                  </a:cubicBezTo>
                  <a:cubicBezTo>
                    <a:pt x="1735968" y="1573375"/>
                    <a:pt x="2989411" y="1799641"/>
                    <a:pt x="5425567" y="1650238"/>
                  </a:cubicBezTo>
                  <a:cubicBezTo>
                    <a:pt x="5425189" y="1651633"/>
                    <a:pt x="5426677" y="1657438"/>
                    <a:pt x="5425567" y="1662938"/>
                  </a:cubicBezTo>
                  <a:cubicBezTo>
                    <a:pt x="5421853" y="1663998"/>
                    <a:pt x="5417997" y="1662103"/>
                    <a:pt x="5412867" y="1662938"/>
                  </a:cubicBezTo>
                  <a:cubicBezTo>
                    <a:pt x="5499770" y="1346803"/>
                    <a:pt x="5291691" y="441520"/>
                    <a:pt x="5412867" y="12700"/>
                  </a:cubicBezTo>
                  <a:cubicBezTo>
                    <a:pt x="5414783" y="13208"/>
                    <a:pt x="5420547" y="11960"/>
                    <a:pt x="5425567" y="12700"/>
                  </a:cubicBezTo>
                  <a:cubicBezTo>
                    <a:pt x="5426156" y="17041"/>
                    <a:pt x="5426392" y="23663"/>
                    <a:pt x="5425567" y="25400"/>
                  </a:cubicBezTo>
                  <a:cubicBezTo>
                    <a:pt x="3529604" y="99586"/>
                    <a:pt x="1677884" y="-71880"/>
                    <a:pt x="12700" y="25400"/>
                  </a:cubicBezTo>
                  <a:close/>
                </a:path>
                <a:path w="5438267" h="1675638" stroke="0" extrusionOk="0">
                  <a:moveTo>
                    <a:pt x="12700" y="0"/>
                  </a:moveTo>
                  <a:cubicBezTo>
                    <a:pt x="1409487" y="123206"/>
                    <a:pt x="3403713" y="141280"/>
                    <a:pt x="5425567" y="0"/>
                  </a:cubicBezTo>
                  <a:cubicBezTo>
                    <a:pt x="5433530" y="480"/>
                    <a:pt x="5438004" y="5302"/>
                    <a:pt x="5438267" y="12700"/>
                  </a:cubicBezTo>
                  <a:cubicBezTo>
                    <a:pt x="5359659" y="320269"/>
                    <a:pt x="5510086" y="883675"/>
                    <a:pt x="5438267" y="1662938"/>
                  </a:cubicBezTo>
                  <a:cubicBezTo>
                    <a:pt x="5439026" y="1670608"/>
                    <a:pt x="5433084" y="1674550"/>
                    <a:pt x="5425567" y="1675638"/>
                  </a:cubicBezTo>
                  <a:cubicBezTo>
                    <a:pt x="3651797" y="1650869"/>
                    <a:pt x="649008" y="1565323"/>
                    <a:pt x="12700" y="1675638"/>
                  </a:cubicBezTo>
                  <a:cubicBezTo>
                    <a:pt x="4922" y="1676367"/>
                    <a:pt x="-452" y="1670024"/>
                    <a:pt x="0" y="1662938"/>
                  </a:cubicBezTo>
                  <a:cubicBezTo>
                    <a:pt x="19501" y="845072"/>
                    <a:pt x="67593" y="179264"/>
                    <a:pt x="0" y="12700"/>
                  </a:cubicBezTo>
                  <a:cubicBezTo>
                    <a:pt x="-483" y="6223"/>
                    <a:pt x="5858" y="-261"/>
                    <a:pt x="12700" y="0"/>
                  </a:cubicBezTo>
                  <a:moveTo>
                    <a:pt x="12700" y="25400"/>
                  </a:moveTo>
                  <a:cubicBezTo>
                    <a:pt x="12468" y="21666"/>
                    <a:pt x="13015" y="16214"/>
                    <a:pt x="12700" y="12700"/>
                  </a:cubicBezTo>
                  <a:cubicBezTo>
                    <a:pt x="14390" y="12358"/>
                    <a:pt x="23870" y="13724"/>
                    <a:pt x="25400" y="12700"/>
                  </a:cubicBezTo>
                  <a:cubicBezTo>
                    <a:pt x="51020" y="306424"/>
                    <a:pt x="148473" y="1026141"/>
                    <a:pt x="25400" y="1662938"/>
                  </a:cubicBezTo>
                  <a:cubicBezTo>
                    <a:pt x="19558" y="1664025"/>
                    <a:pt x="16992" y="1662059"/>
                    <a:pt x="12700" y="1662938"/>
                  </a:cubicBezTo>
                  <a:cubicBezTo>
                    <a:pt x="11857" y="1657226"/>
                    <a:pt x="13812" y="1655024"/>
                    <a:pt x="12700" y="1650238"/>
                  </a:cubicBezTo>
                  <a:cubicBezTo>
                    <a:pt x="2458315" y="1802079"/>
                    <a:pt x="4132505" y="1500663"/>
                    <a:pt x="5425567" y="1650238"/>
                  </a:cubicBezTo>
                  <a:cubicBezTo>
                    <a:pt x="5425488" y="1654651"/>
                    <a:pt x="5426434" y="1661163"/>
                    <a:pt x="5425567" y="1662938"/>
                  </a:cubicBezTo>
                  <a:cubicBezTo>
                    <a:pt x="5419387" y="1662950"/>
                    <a:pt x="5415808" y="1663888"/>
                    <a:pt x="5412867" y="1662938"/>
                  </a:cubicBezTo>
                  <a:cubicBezTo>
                    <a:pt x="5441932" y="996261"/>
                    <a:pt x="5317978" y="302017"/>
                    <a:pt x="5412867" y="12700"/>
                  </a:cubicBezTo>
                  <a:cubicBezTo>
                    <a:pt x="5417253" y="11779"/>
                    <a:pt x="5421195" y="12407"/>
                    <a:pt x="5425567" y="12700"/>
                  </a:cubicBezTo>
                  <a:cubicBezTo>
                    <a:pt x="5425877" y="18402"/>
                    <a:pt x="5425681" y="21026"/>
                    <a:pt x="5425567" y="25400"/>
                  </a:cubicBezTo>
                  <a:cubicBezTo>
                    <a:pt x="2895018" y="-90473"/>
                    <a:pt x="2434396" y="136210"/>
                    <a:pt x="12700" y="25400"/>
                  </a:cubicBezTo>
                  <a:close/>
                </a:path>
              </a:pathLst>
            </a:custGeom>
            <a:solidFill>
              <a:srgbClr val="00B050"/>
            </a:solidFill>
            <a:ln>
              <a:solidFill>
                <a:schemeClr val="tx1"/>
              </a:solidFill>
              <a:extLst>
                <a:ext uri="{C807C97D-BFC1-408E-A445-0C87EB9F89A2}">
                  <ask:lineSketchStyleProps xmlns:ask="http://schemas.microsoft.com/office/drawing/2018/sketchyshapes" sd="95722150">
                    <a:custGeom>
                      <a:avLst/>
                      <a:gdLst/>
                      <a:ahLst/>
                      <a:cxnLst/>
                      <a:rect l="l" t="t" r="r" b="b"/>
                      <a:pathLst>
                        <a:path w="5438267" h="1675638">
                          <a:moveTo>
                            <a:pt x="12700" y="0"/>
                          </a:moveTo>
                          <a:lnTo>
                            <a:pt x="5425567" y="0"/>
                          </a:lnTo>
                          <a:cubicBezTo>
                            <a:pt x="5432552" y="0"/>
                            <a:pt x="5438267" y="5715"/>
                            <a:pt x="5438267" y="12700"/>
                          </a:cubicBezTo>
                          <a:lnTo>
                            <a:pt x="5438267" y="1662938"/>
                          </a:lnTo>
                          <a:cubicBezTo>
                            <a:pt x="5438267" y="1669923"/>
                            <a:pt x="5432552" y="1675638"/>
                            <a:pt x="5425567" y="1675638"/>
                          </a:cubicBezTo>
                          <a:lnTo>
                            <a:pt x="12700" y="1675638"/>
                          </a:lnTo>
                          <a:cubicBezTo>
                            <a:pt x="5715" y="1675638"/>
                            <a:pt x="0" y="1669923"/>
                            <a:pt x="0" y="1662938"/>
                          </a:cubicBezTo>
                          <a:lnTo>
                            <a:pt x="0" y="12700"/>
                          </a:lnTo>
                          <a:cubicBezTo>
                            <a:pt x="0" y="5715"/>
                            <a:pt x="5715" y="0"/>
                            <a:pt x="12700" y="0"/>
                          </a:cubicBezTo>
                          <a:moveTo>
                            <a:pt x="12700" y="25400"/>
                          </a:moveTo>
                          <a:lnTo>
                            <a:pt x="12700" y="12700"/>
                          </a:lnTo>
                          <a:lnTo>
                            <a:pt x="25400" y="12700"/>
                          </a:lnTo>
                          <a:lnTo>
                            <a:pt x="25400" y="1662938"/>
                          </a:lnTo>
                          <a:lnTo>
                            <a:pt x="12700" y="1662938"/>
                          </a:lnTo>
                          <a:lnTo>
                            <a:pt x="12700" y="1650238"/>
                          </a:lnTo>
                          <a:lnTo>
                            <a:pt x="5425567" y="1650238"/>
                          </a:lnTo>
                          <a:lnTo>
                            <a:pt x="5425567" y="1662938"/>
                          </a:lnTo>
                          <a:lnTo>
                            <a:pt x="5412867" y="1662938"/>
                          </a:lnTo>
                          <a:lnTo>
                            <a:pt x="5412867" y="12700"/>
                          </a:lnTo>
                          <a:lnTo>
                            <a:pt x="5425567" y="12700"/>
                          </a:lnTo>
                          <a:lnTo>
                            <a:pt x="5425567" y="25400"/>
                          </a:lnTo>
                          <a:lnTo>
                            <a:pt x="12700" y="25400"/>
                          </a:lnTo>
                          <a:close/>
                        </a:path>
                      </a:pathLst>
                    </a:custGeom>
                    <ask:type>
                      <ask:lineSketchCurved/>
                    </ask:type>
                  </ask:lineSketchStyleProps>
                </a:ext>
              </a:extLst>
            </a:ln>
          </p:spPr>
        </p:sp>
      </p:grpSp>
      <p:sp>
        <p:nvSpPr>
          <p:cNvPr id="54" name="TextBox 53">
            <a:extLst>
              <a:ext uri="{FF2B5EF4-FFF2-40B4-BE49-F238E27FC236}">
                <a16:creationId xmlns:a16="http://schemas.microsoft.com/office/drawing/2014/main" id="{648F3E61-2F86-432D-8175-E7CCA4E68B70}"/>
              </a:ext>
            </a:extLst>
          </p:cNvPr>
          <p:cNvSpPr txBox="1"/>
          <p:nvPr/>
        </p:nvSpPr>
        <p:spPr>
          <a:xfrm>
            <a:off x="2014909" y="3160206"/>
            <a:ext cx="4724400" cy="5632311"/>
          </a:xfrm>
          <a:prstGeom prst="rect">
            <a:avLst/>
          </a:prstGeom>
          <a:noFill/>
        </p:spPr>
        <p:txBody>
          <a:bodyPr wrap="square" rtlCol="0">
            <a:spAutoFit/>
          </a:bodyPr>
          <a:lstStyle/>
          <a:p>
            <a:r>
              <a:rPr lang="en-GB" sz="3600" dirty="0">
                <a:solidFill>
                  <a:schemeClr val="bg1"/>
                </a:solidFill>
                <a:latin typeface="Bahnschrift Light Condensed" panose="020B0502040204020203" pitchFamily="34" charset="0"/>
              </a:rPr>
              <a:t>V25N36 was the AGC command to manually set the Ground Elapsed Time by entering hours, minutes, and seconds, allowing astronauts to sync the onboard clock with Mission Control for accurate, time-critical maneuvers.</a:t>
            </a:r>
          </a:p>
          <a:p>
            <a:endParaRPr lang="en-GB" sz="3600" dirty="0">
              <a:solidFill>
                <a:schemeClr val="bg1"/>
              </a:solidFill>
              <a:latin typeface="Bahnschrift Light Condensed" panose="020B0502040204020203" pitchFamily="34" charset="0"/>
            </a:endParaRPr>
          </a:p>
        </p:txBody>
      </p:sp>
      <p:grpSp>
        <p:nvGrpSpPr>
          <p:cNvPr id="56" name="Group 18">
            <a:extLst>
              <a:ext uri="{FF2B5EF4-FFF2-40B4-BE49-F238E27FC236}">
                <a16:creationId xmlns:a16="http://schemas.microsoft.com/office/drawing/2014/main" id="{12AA9039-F2BB-4F73-9271-901C645A85B5}"/>
              </a:ext>
            </a:extLst>
          </p:cNvPr>
          <p:cNvGrpSpPr/>
          <p:nvPr/>
        </p:nvGrpSpPr>
        <p:grpSpPr>
          <a:xfrm>
            <a:off x="10986966" y="7013987"/>
            <a:ext cx="4078740" cy="1256760"/>
            <a:chOff x="0" y="0"/>
            <a:chExt cx="5438320" cy="1675680"/>
          </a:xfrm>
        </p:grpSpPr>
        <p:sp>
          <p:nvSpPr>
            <p:cNvPr id="57" name="Freeform 19">
              <a:extLst>
                <a:ext uri="{FF2B5EF4-FFF2-40B4-BE49-F238E27FC236}">
                  <a16:creationId xmlns:a16="http://schemas.microsoft.com/office/drawing/2014/main" id="{829EF305-FFFE-4B28-8895-C2B11016211C}"/>
                </a:ext>
              </a:extLst>
            </p:cNvPr>
            <p:cNvSpPr/>
            <p:nvPr/>
          </p:nvSpPr>
          <p:spPr>
            <a:xfrm>
              <a:off x="12700" y="12700"/>
              <a:ext cx="5412867" cy="1650238"/>
            </a:xfrm>
            <a:custGeom>
              <a:avLst/>
              <a:gdLst>
                <a:gd name="connsiteX0" fmla="*/ 0 w 5412867"/>
                <a:gd name="connsiteY0" fmla="*/ 0 h 1650238"/>
                <a:gd name="connsiteX1" fmla="*/ 5412867 w 5412867"/>
                <a:gd name="connsiteY1" fmla="*/ 0 h 1650238"/>
                <a:gd name="connsiteX2" fmla="*/ 5412867 w 5412867"/>
                <a:gd name="connsiteY2" fmla="*/ 1650238 h 1650238"/>
                <a:gd name="connsiteX3" fmla="*/ 0 w 5412867"/>
                <a:gd name="connsiteY3" fmla="*/ 1650238 h 1650238"/>
                <a:gd name="connsiteX4" fmla="*/ 0 w 5412867"/>
                <a:gd name="connsiteY4" fmla="*/ 0 h 165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2867" h="1650238" fill="none" extrusionOk="0">
                  <a:moveTo>
                    <a:pt x="0" y="0"/>
                  </a:moveTo>
                  <a:cubicBezTo>
                    <a:pt x="2190530" y="-134914"/>
                    <a:pt x="3230365" y="46868"/>
                    <a:pt x="5412867" y="0"/>
                  </a:cubicBezTo>
                  <a:cubicBezTo>
                    <a:pt x="5298929" y="819770"/>
                    <a:pt x="5405021" y="1054878"/>
                    <a:pt x="5412867" y="1650238"/>
                  </a:cubicBezTo>
                  <a:cubicBezTo>
                    <a:pt x="4795885" y="1791866"/>
                    <a:pt x="1573264" y="1728103"/>
                    <a:pt x="0" y="1650238"/>
                  </a:cubicBezTo>
                  <a:cubicBezTo>
                    <a:pt x="42687" y="1449604"/>
                    <a:pt x="31205" y="735275"/>
                    <a:pt x="0" y="0"/>
                  </a:cubicBezTo>
                  <a:close/>
                </a:path>
                <a:path w="5412867" h="1650238" stroke="0" extrusionOk="0">
                  <a:moveTo>
                    <a:pt x="0" y="0"/>
                  </a:moveTo>
                  <a:cubicBezTo>
                    <a:pt x="1319350" y="7767"/>
                    <a:pt x="4189713" y="-58379"/>
                    <a:pt x="5412867" y="0"/>
                  </a:cubicBezTo>
                  <a:cubicBezTo>
                    <a:pt x="5466427" y="522676"/>
                    <a:pt x="5485639" y="1110543"/>
                    <a:pt x="5412867" y="1650238"/>
                  </a:cubicBezTo>
                  <a:cubicBezTo>
                    <a:pt x="4083115" y="1563382"/>
                    <a:pt x="1891854" y="1482113"/>
                    <a:pt x="0" y="1650238"/>
                  </a:cubicBezTo>
                  <a:cubicBezTo>
                    <a:pt x="132376" y="1483272"/>
                    <a:pt x="-121367" y="575459"/>
                    <a:pt x="0" y="0"/>
                  </a:cubicBezTo>
                  <a:close/>
                </a:path>
              </a:pathLst>
            </a:custGeom>
            <a:solidFill>
              <a:srgbClr val="000000"/>
            </a:solidFill>
            <a:ln>
              <a:solidFill>
                <a:schemeClr val="tx1"/>
              </a:solidFill>
              <a:extLst>
                <a:ext uri="{C807C97D-BFC1-408E-A445-0C87EB9F89A2}">
                  <ask:lineSketchStyleProps xmlns:ask="http://schemas.microsoft.com/office/drawing/2018/sketchyshapes" sd="3019183769">
                    <a:custGeom>
                      <a:avLst/>
                      <a:gdLst/>
                      <a:ahLst/>
                      <a:cxnLst/>
                      <a:rect l="l" t="t" r="r" b="b"/>
                      <a:pathLst>
                        <a:path w="5412867" h="1650238">
                          <a:moveTo>
                            <a:pt x="0" y="0"/>
                          </a:moveTo>
                          <a:lnTo>
                            <a:pt x="5412867" y="0"/>
                          </a:lnTo>
                          <a:lnTo>
                            <a:pt x="5412867" y="1650238"/>
                          </a:lnTo>
                          <a:lnTo>
                            <a:pt x="0" y="1650238"/>
                          </a:lnTo>
                          <a:close/>
                        </a:path>
                      </a:pathLst>
                    </a:custGeom>
                    <ask:type>
                      <ask:lineSketchCurved/>
                    </ask:type>
                  </ask:lineSketchStyleProps>
                </a:ext>
              </a:extLst>
            </a:ln>
          </p:spPr>
        </p:sp>
        <p:sp>
          <p:nvSpPr>
            <p:cNvPr id="58" name="Freeform 20">
              <a:extLst>
                <a:ext uri="{FF2B5EF4-FFF2-40B4-BE49-F238E27FC236}">
                  <a16:creationId xmlns:a16="http://schemas.microsoft.com/office/drawing/2014/main" id="{A307308A-80CA-4EC6-A381-E60FCEBBA69D}"/>
                </a:ext>
              </a:extLst>
            </p:cNvPr>
            <p:cNvSpPr/>
            <p:nvPr/>
          </p:nvSpPr>
          <p:spPr>
            <a:xfrm>
              <a:off x="0" y="0"/>
              <a:ext cx="5438267" cy="1675638"/>
            </a:xfrm>
            <a:custGeom>
              <a:avLst/>
              <a:gdLst>
                <a:gd name="connsiteX0" fmla="*/ 12700 w 5438267"/>
                <a:gd name="connsiteY0" fmla="*/ 0 h 1675638"/>
                <a:gd name="connsiteX1" fmla="*/ 5425567 w 5438267"/>
                <a:gd name="connsiteY1" fmla="*/ 0 h 1675638"/>
                <a:gd name="connsiteX2" fmla="*/ 5438267 w 5438267"/>
                <a:gd name="connsiteY2" fmla="*/ 12700 h 1675638"/>
                <a:gd name="connsiteX3" fmla="*/ 5438267 w 5438267"/>
                <a:gd name="connsiteY3" fmla="*/ 1662938 h 1675638"/>
                <a:gd name="connsiteX4" fmla="*/ 5425567 w 5438267"/>
                <a:gd name="connsiteY4" fmla="*/ 1675638 h 1675638"/>
                <a:gd name="connsiteX5" fmla="*/ 12700 w 5438267"/>
                <a:gd name="connsiteY5" fmla="*/ 1675638 h 1675638"/>
                <a:gd name="connsiteX6" fmla="*/ 0 w 5438267"/>
                <a:gd name="connsiteY6" fmla="*/ 1662938 h 1675638"/>
                <a:gd name="connsiteX7" fmla="*/ 0 w 5438267"/>
                <a:gd name="connsiteY7" fmla="*/ 12700 h 1675638"/>
                <a:gd name="connsiteX8" fmla="*/ 12700 w 5438267"/>
                <a:gd name="connsiteY8" fmla="*/ 0 h 1675638"/>
                <a:gd name="connsiteX9" fmla="*/ 12700 w 5438267"/>
                <a:gd name="connsiteY9" fmla="*/ 25400 h 1675638"/>
                <a:gd name="connsiteX10" fmla="*/ 12700 w 5438267"/>
                <a:gd name="connsiteY10" fmla="*/ 12700 h 1675638"/>
                <a:gd name="connsiteX11" fmla="*/ 25400 w 5438267"/>
                <a:gd name="connsiteY11" fmla="*/ 12700 h 1675638"/>
                <a:gd name="connsiteX12" fmla="*/ 25400 w 5438267"/>
                <a:gd name="connsiteY12" fmla="*/ 1662938 h 1675638"/>
                <a:gd name="connsiteX13" fmla="*/ 12700 w 5438267"/>
                <a:gd name="connsiteY13" fmla="*/ 1662938 h 1675638"/>
                <a:gd name="connsiteX14" fmla="*/ 12700 w 5438267"/>
                <a:gd name="connsiteY14" fmla="*/ 1650238 h 1675638"/>
                <a:gd name="connsiteX15" fmla="*/ 5425567 w 5438267"/>
                <a:gd name="connsiteY15" fmla="*/ 1650238 h 1675638"/>
                <a:gd name="connsiteX16" fmla="*/ 5425567 w 5438267"/>
                <a:gd name="connsiteY16" fmla="*/ 1662938 h 1675638"/>
                <a:gd name="connsiteX17" fmla="*/ 5412867 w 5438267"/>
                <a:gd name="connsiteY17" fmla="*/ 1662938 h 1675638"/>
                <a:gd name="connsiteX18" fmla="*/ 5412867 w 5438267"/>
                <a:gd name="connsiteY18" fmla="*/ 12700 h 1675638"/>
                <a:gd name="connsiteX19" fmla="*/ 5425567 w 5438267"/>
                <a:gd name="connsiteY19" fmla="*/ 12700 h 1675638"/>
                <a:gd name="connsiteX20" fmla="*/ 5425567 w 5438267"/>
                <a:gd name="connsiteY20" fmla="*/ 25400 h 1675638"/>
                <a:gd name="connsiteX21" fmla="*/ 12700 w 5438267"/>
                <a:gd name="connsiteY21" fmla="*/ 25400 h 16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438267" h="1675638" fill="none" extrusionOk="0">
                  <a:moveTo>
                    <a:pt x="12700" y="0"/>
                  </a:moveTo>
                  <a:cubicBezTo>
                    <a:pt x="1056464" y="7820"/>
                    <a:pt x="4675462" y="102547"/>
                    <a:pt x="5425567" y="0"/>
                  </a:cubicBezTo>
                  <a:cubicBezTo>
                    <a:pt x="5432419" y="433"/>
                    <a:pt x="5438057" y="5744"/>
                    <a:pt x="5438267" y="12700"/>
                  </a:cubicBezTo>
                  <a:cubicBezTo>
                    <a:pt x="5454791" y="663364"/>
                    <a:pt x="5582691" y="1258733"/>
                    <a:pt x="5438267" y="1662938"/>
                  </a:cubicBezTo>
                  <a:cubicBezTo>
                    <a:pt x="5438169" y="1670694"/>
                    <a:pt x="5433187" y="1674722"/>
                    <a:pt x="5425567" y="1675638"/>
                  </a:cubicBezTo>
                  <a:cubicBezTo>
                    <a:pt x="4656884" y="1581048"/>
                    <a:pt x="977323" y="1764171"/>
                    <a:pt x="12700" y="1675638"/>
                  </a:cubicBezTo>
                  <a:cubicBezTo>
                    <a:pt x="5813" y="1675883"/>
                    <a:pt x="-32" y="1670470"/>
                    <a:pt x="0" y="1662938"/>
                  </a:cubicBezTo>
                  <a:cubicBezTo>
                    <a:pt x="142052" y="1402310"/>
                    <a:pt x="734" y="631688"/>
                    <a:pt x="0" y="12700"/>
                  </a:cubicBezTo>
                  <a:cubicBezTo>
                    <a:pt x="1138" y="5134"/>
                    <a:pt x="6104" y="994"/>
                    <a:pt x="12700" y="0"/>
                  </a:cubicBezTo>
                  <a:moveTo>
                    <a:pt x="12700" y="25400"/>
                  </a:moveTo>
                  <a:cubicBezTo>
                    <a:pt x="11804" y="21357"/>
                    <a:pt x="11916" y="15736"/>
                    <a:pt x="12700" y="12700"/>
                  </a:cubicBezTo>
                  <a:cubicBezTo>
                    <a:pt x="16173" y="13476"/>
                    <a:pt x="24031" y="12918"/>
                    <a:pt x="25400" y="12700"/>
                  </a:cubicBezTo>
                  <a:cubicBezTo>
                    <a:pt x="73382" y="535823"/>
                    <a:pt x="-120121" y="1260630"/>
                    <a:pt x="25400" y="1662938"/>
                  </a:cubicBezTo>
                  <a:cubicBezTo>
                    <a:pt x="23199" y="1664012"/>
                    <a:pt x="16277" y="1662569"/>
                    <a:pt x="12700" y="1662938"/>
                  </a:cubicBezTo>
                  <a:cubicBezTo>
                    <a:pt x="12325" y="1660614"/>
                    <a:pt x="13511" y="1655338"/>
                    <a:pt x="12700" y="1650238"/>
                  </a:cubicBezTo>
                  <a:cubicBezTo>
                    <a:pt x="1735968" y="1573375"/>
                    <a:pt x="2989411" y="1799641"/>
                    <a:pt x="5425567" y="1650238"/>
                  </a:cubicBezTo>
                  <a:cubicBezTo>
                    <a:pt x="5425189" y="1651633"/>
                    <a:pt x="5426677" y="1657438"/>
                    <a:pt x="5425567" y="1662938"/>
                  </a:cubicBezTo>
                  <a:cubicBezTo>
                    <a:pt x="5421853" y="1663998"/>
                    <a:pt x="5417997" y="1662103"/>
                    <a:pt x="5412867" y="1662938"/>
                  </a:cubicBezTo>
                  <a:cubicBezTo>
                    <a:pt x="5499770" y="1346803"/>
                    <a:pt x="5291691" y="441520"/>
                    <a:pt x="5412867" y="12700"/>
                  </a:cubicBezTo>
                  <a:cubicBezTo>
                    <a:pt x="5414783" y="13208"/>
                    <a:pt x="5420547" y="11960"/>
                    <a:pt x="5425567" y="12700"/>
                  </a:cubicBezTo>
                  <a:cubicBezTo>
                    <a:pt x="5426156" y="17041"/>
                    <a:pt x="5426392" y="23663"/>
                    <a:pt x="5425567" y="25400"/>
                  </a:cubicBezTo>
                  <a:cubicBezTo>
                    <a:pt x="3529604" y="99586"/>
                    <a:pt x="1677884" y="-71880"/>
                    <a:pt x="12700" y="25400"/>
                  </a:cubicBezTo>
                  <a:close/>
                </a:path>
                <a:path w="5438267" h="1675638" stroke="0" extrusionOk="0">
                  <a:moveTo>
                    <a:pt x="12700" y="0"/>
                  </a:moveTo>
                  <a:cubicBezTo>
                    <a:pt x="1409487" y="123206"/>
                    <a:pt x="3403713" y="141280"/>
                    <a:pt x="5425567" y="0"/>
                  </a:cubicBezTo>
                  <a:cubicBezTo>
                    <a:pt x="5433530" y="480"/>
                    <a:pt x="5438004" y="5302"/>
                    <a:pt x="5438267" y="12700"/>
                  </a:cubicBezTo>
                  <a:cubicBezTo>
                    <a:pt x="5359659" y="320269"/>
                    <a:pt x="5510086" y="883675"/>
                    <a:pt x="5438267" y="1662938"/>
                  </a:cubicBezTo>
                  <a:cubicBezTo>
                    <a:pt x="5439026" y="1670608"/>
                    <a:pt x="5433084" y="1674550"/>
                    <a:pt x="5425567" y="1675638"/>
                  </a:cubicBezTo>
                  <a:cubicBezTo>
                    <a:pt x="3651797" y="1650869"/>
                    <a:pt x="649008" y="1565323"/>
                    <a:pt x="12700" y="1675638"/>
                  </a:cubicBezTo>
                  <a:cubicBezTo>
                    <a:pt x="4922" y="1676367"/>
                    <a:pt x="-452" y="1670024"/>
                    <a:pt x="0" y="1662938"/>
                  </a:cubicBezTo>
                  <a:cubicBezTo>
                    <a:pt x="19501" y="845072"/>
                    <a:pt x="67593" y="179264"/>
                    <a:pt x="0" y="12700"/>
                  </a:cubicBezTo>
                  <a:cubicBezTo>
                    <a:pt x="-483" y="6223"/>
                    <a:pt x="5858" y="-261"/>
                    <a:pt x="12700" y="0"/>
                  </a:cubicBezTo>
                  <a:moveTo>
                    <a:pt x="12700" y="25400"/>
                  </a:moveTo>
                  <a:cubicBezTo>
                    <a:pt x="12468" y="21666"/>
                    <a:pt x="13015" y="16214"/>
                    <a:pt x="12700" y="12700"/>
                  </a:cubicBezTo>
                  <a:cubicBezTo>
                    <a:pt x="14390" y="12358"/>
                    <a:pt x="23870" y="13724"/>
                    <a:pt x="25400" y="12700"/>
                  </a:cubicBezTo>
                  <a:cubicBezTo>
                    <a:pt x="51020" y="306424"/>
                    <a:pt x="148473" y="1026141"/>
                    <a:pt x="25400" y="1662938"/>
                  </a:cubicBezTo>
                  <a:cubicBezTo>
                    <a:pt x="19558" y="1664025"/>
                    <a:pt x="16992" y="1662059"/>
                    <a:pt x="12700" y="1662938"/>
                  </a:cubicBezTo>
                  <a:cubicBezTo>
                    <a:pt x="11857" y="1657226"/>
                    <a:pt x="13812" y="1655024"/>
                    <a:pt x="12700" y="1650238"/>
                  </a:cubicBezTo>
                  <a:cubicBezTo>
                    <a:pt x="2458315" y="1802079"/>
                    <a:pt x="4132505" y="1500663"/>
                    <a:pt x="5425567" y="1650238"/>
                  </a:cubicBezTo>
                  <a:cubicBezTo>
                    <a:pt x="5425488" y="1654651"/>
                    <a:pt x="5426434" y="1661163"/>
                    <a:pt x="5425567" y="1662938"/>
                  </a:cubicBezTo>
                  <a:cubicBezTo>
                    <a:pt x="5419387" y="1662950"/>
                    <a:pt x="5415808" y="1663888"/>
                    <a:pt x="5412867" y="1662938"/>
                  </a:cubicBezTo>
                  <a:cubicBezTo>
                    <a:pt x="5441932" y="996261"/>
                    <a:pt x="5317978" y="302017"/>
                    <a:pt x="5412867" y="12700"/>
                  </a:cubicBezTo>
                  <a:cubicBezTo>
                    <a:pt x="5417253" y="11779"/>
                    <a:pt x="5421195" y="12407"/>
                    <a:pt x="5425567" y="12700"/>
                  </a:cubicBezTo>
                  <a:cubicBezTo>
                    <a:pt x="5425877" y="18402"/>
                    <a:pt x="5425681" y="21026"/>
                    <a:pt x="5425567" y="25400"/>
                  </a:cubicBezTo>
                  <a:cubicBezTo>
                    <a:pt x="2895018" y="-90473"/>
                    <a:pt x="2434396" y="136210"/>
                    <a:pt x="12700" y="25400"/>
                  </a:cubicBezTo>
                  <a:close/>
                </a:path>
              </a:pathLst>
            </a:custGeom>
            <a:solidFill>
              <a:srgbClr val="00B050"/>
            </a:solidFill>
            <a:ln>
              <a:solidFill>
                <a:schemeClr val="tx1"/>
              </a:solidFill>
              <a:extLst>
                <a:ext uri="{C807C97D-BFC1-408E-A445-0C87EB9F89A2}">
                  <ask:lineSketchStyleProps xmlns:ask="http://schemas.microsoft.com/office/drawing/2018/sketchyshapes" sd="95722150">
                    <a:custGeom>
                      <a:avLst/>
                      <a:gdLst/>
                      <a:ahLst/>
                      <a:cxnLst/>
                      <a:rect l="l" t="t" r="r" b="b"/>
                      <a:pathLst>
                        <a:path w="5438267" h="1675638">
                          <a:moveTo>
                            <a:pt x="12700" y="0"/>
                          </a:moveTo>
                          <a:lnTo>
                            <a:pt x="5425567" y="0"/>
                          </a:lnTo>
                          <a:cubicBezTo>
                            <a:pt x="5432552" y="0"/>
                            <a:pt x="5438267" y="5715"/>
                            <a:pt x="5438267" y="12700"/>
                          </a:cubicBezTo>
                          <a:lnTo>
                            <a:pt x="5438267" y="1662938"/>
                          </a:lnTo>
                          <a:cubicBezTo>
                            <a:pt x="5438267" y="1669923"/>
                            <a:pt x="5432552" y="1675638"/>
                            <a:pt x="5425567" y="1675638"/>
                          </a:cubicBezTo>
                          <a:lnTo>
                            <a:pt x="12700" y="1675638"/>
                          </a:lnTo>
                          <a:cubicBezTo>
                            <a:pt x="5715" y="1675638"/>
                            <a:pt x="0" y="1669923"/>
                            <a:pt x="0" y="1662938"/>
                          </a:cubicBezTo>
                          <a:lnTo>
                            <a:pt x="0" y="12700"/>
                          </a:lnTo>
                          <a:cubicBezTo>
                            <a:pt x="0" y="5715"/>
                            <a:pt x="5715" y="0"/>
                            <a:pt x="12700" y="0"/>
                          </a:cubicBezTo>
                          <a:moveTo>
                            <a:pt x="12700" y="25400"/>
                          </a:moveTo>
                          <a:lnTo>
                            <a:pt x="12700" y="12700"/>
                          </a:lnTo>
                          <a:lnTo>
                            <a:pt x="25400" y="12700"/>
                          </a:lnTo>
                          <a:lnTo>
                            <a:pt x="25400" y="1662938"/>
                          </a:lnTo>
                          <a:lnTo>
                            <a:pt x="12700" y="1662938"/>
                          </a:lnTo>
                          <a:lnTo>
                            <a:pt x="12700" y="1650238"/>
                          </a:lnTo>
                          <a:lnTo>
                            <a:pt x="5425567" y="1650238"/>
                          </a:lnTo>
                          <a:lnTo>
                            <a:pt x="5425567" y="1662938"/>
                          </a:lnTo>
                          <a:lnTo>
                            <a:pt x="5412867" y="1662938"/>
                          </a:lnTo>
                          <a:lnTo>
                            <a:pt x="5412867" y="12700"/>
                          </a:lnTo>
                          <a:lnTo>
                            <a:pt x="5425567" y="12700"/>
                          </a:lnTo>
                          <a:lnTo>
                            <a:pt x="5425567" y="25400"/>
                          </a:lnTo>
                          <a:lnTo>
                            <a:pt x="12700" y="25400"/>
                          </a:lnTo>
                          <a:close/>
                        </a:path>
                      </a:pathLst>
                    </a:custGeom>
                    <ask:type>
                      <ask:lineSketchCurved/>
                    </ask:type>
                  </ask:lineSketchStyleProps>
                </a:ext>
              </a:extLst>
            </a:ln>
          </p:spPr>
        </p:sp>
      </p:grpSp>
      <p:grpSp>
        <p:nvGrpSpPr>
          <p:cNvPr id="59" name="Group 18">
            <a:extLst>
              <a:ext uri="{FF2B5EF4-FFF2-40B4-BE49-F238E27FC236}">
                <a16:creationId xmlns:a16="http://schemas.microsoft.com/office/drawing/2014/main" id="{194D8472-9246-4959-8492-DA4DA4F64C74}"/>
              </a:ext>
            </a:extLst>
          </p:cNvPr>
          <p:cNvGrpSpPr/>
          <p:nvPr/>
        </p:nvGrpSpPr>
        <p:grpSpPr>
          <a:xfrm>
            <a:off x="11039435" y="5145052"/>
            <a:ext cx="4078740" cy="1256760"/>
            <a:chOff x="0" y="0"/>
            <a:chExt cx="5438320" cy="1675680"/>
          </a:xfrm>
        </p:grpSpPr>
        <p:sp>
          <p:nvSpPr>
            <p:cNvPr id="60" name="Freeform 19">
              <a:extLst>
                <a:ext uri="{FF2B5EF4-FFF2-40B4-BE49-F238E27FC236}">
                  <a16:creationId xmlns:a16="http://schemas.microsoft.com/office/drawing/2014/main" id="{785A1E54-007E-4247-8971-B1B6E949D4AC}"/>
                </a:ext>
              </a:extLst>
            </p:cNvPr>
            <p:cNvSpPr/>
            <p:nvPr/>
          </p:nvSpPr>
          <p:spPr>
            <a:xfrm>
              <a:off x="12700" y="12700"/>
              <a:ext cx="5412867" cy="1650238"/>
            </a:xfrm>
            <a:custGeom>
              <a:avLst/>
              <a:gdLst>
                <a:gd name="connsiteX0" fmla="*/ 0 w 5412867"/>
                <a:gd name="connsiteY0" fmla="*/ 0 h 1650238"/>
                <a:gd name="connsiteX1" fmla="*/ 5412867 w 5412867"/>
                <a:gd name="connsiteY1" fmla="*/ 0 h 1650238"/>
                <a:gd name="connsiteX2" fmla="*/ 5412867 w 5412867"/>
                <a:gd name="connsiteY2" fmla="*/ 1650238 h 1650238"/>
                <a:gd name="connsiteX3" fmla="*/ 0 w 5412867"/>
                <a:gd name="connsiteY3" fmla="*/ 1650238 h 1650238"/>
                <a:gd name="connsiteX4" fmla="*/ 0 w 5412867"/>
                <a:gd name="connsiteY4" fmla="*/ 0 h 165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2867" h="1650238" fill="none" extrusionOk="0">
                  <a:moveTo>
                    <a:pt x="0" y="0"/>
                  </a:moveTo>
                  <a:cubicBezTo>
                    <a:pt x="2190530" y="-134914"/>
                    <a:pt x="3230365" y="46868"/>
                    <a:pt x="5412867" y="0"/>
                  </a:cubicBezTo>
                  <a:cubicBezTo>
                    <a:pt x="5298929" y="819770"/>
                    <a:pt x="5405021" y="1054878"/>
                    <a:pt x="5412867" y="1650238"/>
                  </a:cubicBezTo>
                  <a:cubicBezTo>
                    <a:pt x="4795885" y="1791866"/>
                    <a:pt x="1573264" y="1728103"/>
                    <a:pt x="0" y="1650238"/>
                  </a:cubicBezTo>
                  <a:cubicBezTo>
                    <a:pt x="42687" y="1449604"/>
                    <a:pt x="31205" y="735275"/>
                    <a:pt x="0" y="0"/>
                  </a:cubicBezTo>
                  <a:close/>
                </a:path>
                <a:path w="5412867" h="1650238" stroke="0" extrusionOk="0">
                  <a:moveTo>
                    <a:pt x="0" y="0"/>
                  </a:moveTo>
                  <a:cubicBezTo>
                    <a:pt x="1319350" y="7767"/>
                    <a:pt x="4189713" y="-58379"/>
                    <a:pt x="5412867" y="0"/>
                  </a:cubicBezTo>
                  <a:cubicBezTo>
                    <a:pt x="5466427" y="522676"/>
                    <a:pt x="5485639" y="1110543"/>
                    <a:pt x="5412867" y="1650238"/>
                  </a:cubicBezTo>
                  <a:cubicBezTo>
                    <a:pt x="4083115" y="1563382"/>
                    <a:pt x="1891854" y="1482113"/>
                    <a:pt x="0" y="1650238"/>
                  </a:cubicBezTo>
                  <a:cubicBezTo>
                    <a:pt x="132376" y="1483272"/>
                    <a:pt x="-121367" y="575459"/>
                    <a:pt x="0" y="0"/>
                  </a:cubicBezTo>
                  <a:close/>
                </a:path>
              </a:pathLst>
            </a:custGeom>
            <a:solidFill>
              <a:srgbClr val="000000"/>
            </a:solidFill>
            <a:ln>
              <a:solidFill>
                <a:schemeClr val="tx1"/>
              </a:solidFill>
              <a:extLst>
                <a:ext uri="{C807C97D-BFC1-408E-A445-0C87EB9F89A2}">
                  <ask:lineSketchStyleProps xmlns:ask="http://schemas.microsoft.com/office/drawing/2018/sketchyshapes" sd="3019183769">
                    <a:custGeom>
                      <a:avLst/>
                      <a:gdLst/>
                      <a:ahLst/>
                      <a:cxnLst/>
                      <a:rect l="l" t="t" r="r" b="b"/>
                      <a:pathLst>
                        <a:path w="5412867" h="1650238">
                          <a:moveTo>
                            <a:pt x="0" y="0"/>
                          </a:moveTo>
                          <a:lnTo>
                            <a:pt x="5412867" y="0"/>
                          </a:lnTo>
                          <a:lnTo>
                            <a:pt x="5412867" y="1650238"/>
                          </a:lnTo>
                          <a:lnTo>
                            <a:pt x="0" y="1650238"/>
                          </a:lnTo>
                          <a:close/>
                        </a:path>
                      </a:pathLst>
                    </a:custGeom>
                    <ask:type>
                      <ask:lineSketchCurved/>
                    </ask:type>
                  </ask:lineSketchStyleProps>
                </a:ext>
              </a:extLst>
            </a:ln>
          </p:spPr>
        </p:sp>
        <p:sp>
          <p:nvSpPr>
            <p:cNvPr id="61" name="Freeform 20">
              <a:extLst>
                <a:ext uri="{FF2B5EF4-FFF2-40B4-BE49-F238E27FC236}">
                  <a16:creationId xmlns:a16="http://schemas.microsoft.com/office/drawing/2014/main" id="{D9DAC9A0-1CF2-4A19-9E05-64E5A0CD676A}"/>
                </a:ext>
              </a:extLst>
            </p:cNvPr>
            <p:cNvSpPr/>
            <p:nvPr/>
          </p:nvSpPr>
          <p:spPr>
            <a:xfrm>
              <a:off x="0" y="0"/>
              <a:ext cx="5438267" cy="1675638"/>
            </a:xfrm>
            <a:custGeom>
              <a:avLst/>
              <a:gdLst>
                <a:gd name="connsiteX0" fmla="*/ 12700 w 5438267"/>
                <a:gd name="connsiteY0" fmla="*/ 0 h 1675638"/>
                <a:gd name="connsiteX1" fmla="*/ 5425567 w 5438267"/>
                <a:gd name="connsiteY1" fmla="*/ 0 h 1675638"/>
                <a:gd name="connsiteX2" fmla="*/ 5438267 w 5438267"/>
                <a:gd name="connsiteY2" fmla="*/ 12700 h 1675638"/>
                <a:gd name="connsiteX3" fmla="*/ 5438267 w 5438267"/>
                <a:gd name="connsiteY3" fmla="*/ 1662938 h 1675638"/>
                <a:gd name="connsiteX4" fmla="*/ 5425567 w 5438267"/>
                <a:gd name="connsiteY4" fmla="*/ 1675638 h 1675638"/>
                <a:gd name="connsiteX5" fmla="*/ 12700 w 5438267"/>
                <a:gd name="connsiteY5" fmla="*/ 1675638 h 1675638"/>
                <a:gd name="connsiteX6" fmla="*/ 0 w 5438267"/>
                <a:gd name="connsiteY6" fmla="*/ 1662938 h 1675638"/>
                <a:gd name="connsiteX7" fmla="*/ 0 w 5438267"/>
                <a:gd name="connsiteY7" fmla="*/ 12700 h 1675638"/>
                <a:gd name="connsiteX8" fmla="*/ 12700 w 5438267"/>
                <a:gd name="connsiteY8" fmla="*/ 0 h 1675638"/>
                <a:gd name="connsiteX9" fmla="*/ 12700 w 5438267"/>
                <a:gd name="connsiteY9" fmla="*/ 25400 h 1675638"/>
                <a:gd name="connsiteX10" fmla="*/ 12700 w 5438267"/>
                <a:gd name="connsiteY10" fmla="*/ 12700 h 1675638"/>
                <a:gd name="connsiteX11" fmla="*/ 25400 w 5438267"/>
                <a:gd name="connsiteY11" fmla="*/ 12700 h 1675638"/>
                <a:gd name="connsiteX12" fmla="*/ 25400 w 5438267"/>
                <a:gd name="connsiteY12" fmla="*/ 1662938 h 1675638"/>
                <a:gd name="connsiteX13" fmla="*/ 12700 w 5438267"/>
                <a:gd name="connsiteY13" fmla="*/ 1662938 h 1675638"/>
                <a:gd name="connsiteX14" fmla="*/ 12700 w 5438267"/>
                <a:gd name="connsiteY14" fmla="*/ 1650238 h 1675638"/>
                <a:gd name="connsiteX15" fmla="*/ 5425567 w 5438267"/>
                <a:gd name="connsiteY15" fmla="*/ 1650238 h 1675638"/>
                <a:gd name="connsiteX16" fmla="*/ 5425567 w 5438267"/>
                <a:gd name="connsiteY16" fmla="*/ 1662938 h 1675638"/>
                <a:gd name="connsiteX17" fmla="*/ 5412867 w 5438267"/>
                <a:gd name="connsiteY17" fmla="*/ 1662938 h 1675638"/>
                <a:gd name="connsiteX18" fmla="*/ 5412867 w 5438267"/>
                <a:gd name="connsiteY18" fmla="*/ 12700 h 1675638"/>
                <a:gd name="connsiteX19" fmla="*/ 5425567 w 5438267"/>
                <a:gd name="connsiteY19" fmla="*/ 12700 h 1675638"/>
                <a:gd name="connsiteX20" fmla="*/ 5425567 w 5438267"/>
                <a:gd name="connsiteY20" fmla="*/ 25400 h 1675638"/>
                <a:gd name="connsiteX21" fmla="*/ 12700 w 5438267"/>
                <a:gd name="connsiteY21" fmla="*/ 25400 h 16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438267" h="1675638" fill="none" extrusionOk="0">
                  <a:moveTo>
                    <a:pt x="12700" y="0"/>
                  </a:moveTo>
                  <a:cubicBezTo>
                    <a:pt x="1056464" y="7820"/>
                    <a:pt x="4675462" y="102547"/>
                    <a:pt x="5425567" y="0"/>
                  </a:cubicBezTo>
                  <a:cubicBezTo>
                    <a:pt x="5432419" y="433"/>
                    <a:pt x="5438057" y="5744"/>
                    <a:pt x="5438267" y="12700"/>
                  </a:cubicBezTo>
                  <a:cubicBezTo>
                    <a:pt x="5454791" y="663364"/>
                    <a:pt x="5582691" y="1258733"/>
                    <a:pt x="5438267" y="1662938"/>
                  </a:cubicBezTo>
                  <a:cubicBezTo>
                    <a:pt x="5438169" y="1670694"/>
                    <a:pt x="5433187" y="1674722"/>
                    <a:pt x="5425567" y="1675638"/>
                  </a:cubicBezTo>
                  <a:cubicBezTo>
                    <a:pt x="4656884" y="1581048"/>
                    <a:pt x="977323" y="1764171"/>
                    <a:pt x="12700" y="1675638"/>
                  </a:cubicBezTo>
                  <a:cubicBezTo>
                    <a:pt x="5813" y="1675883"/>
                    <a:pt x="-32" y="1670470"/>
                    <a:pt x="0" y="1662938"/>
                  </a:cubicBezTo>
                  <a:cubicBezTo>
                    <a:pt x="142052" y="1402310"/>
                    <a:pt x="734" y="631688"/>
                    <a:pt x="0" y="12700"/>
                  </a:cubicBezTo>
                  <a:cubicBezTo>
                    <a:pt x="1138" y="5134"/>
                    <a:pt x="6104" y="994"/>
                    <a:pt x="12700" y="0"/>
                  </a:cubicBezTo>
                  <a:moveTo>
                    <a:pt x="12700" y="25400"/>
                  </a:moveTo>
                  <a:cubicBezTo>
                    <a:pt x="11804" y="21357"/>
                    <a:pt x="11916" y="15736"/>
                    <a:pt x="12700" y="12700"/>
                  </a:cubicBezTo>
                  <a:cubicBezTo>
                    <a:pt x="16173" y="13476"/>
                    <a:pt x="24031" y="12918"/>
                    <a:pt x="25400" y="12700"/>
                  </a:cubicBezTo>
                  <a:cubicBezTo>
                    <a:pt x="73382" y="535823"/>
                    <a:pt x="-120121" y="1260630"/>
                    <a:pt x="25400" y="1662938"/>
                  </a:cubicBezTo>
                  <a:cubicBezTo>
                    <a:pt x="23199" y="1664012"/>
                    <a:pt x="16277" y="1662569"/>
                    <a:pt x="12700" y="1662938"/>
                  </a:cubicBezTo>
                  <a:cubicBezTo>
                    <a:pt x="12325" y="1660614"/>
                    <a:pt x="13511" y="1655338"/>
                    <a:pt x="12700" y="1650238"/>
                  </a:cubicBezTo>
                  <a:cubicBezTo>
                    <a:pt x="1735968" y="1573375"/>
                    <a:pt x="2989411" y="1799641"/>
                    <a:pt x="5425567" y="1650238"/>
                  </a:cubicBezTo>
                  <a:cubicBezTo>
                    <a:pt x="5425189" y="1651633"/>
                    <a:pt x="5426677" y="1657438"/>
                    <a:pt x="5425567" y="1662938"/>
                  </a:cubicBezTo>
                  <a:cubicBezTo>
                    <a:pt x="5421853" y="1663998"/>
                    <a:pt x="5417997" y="1662103"/>
                    <a:pt x="5412867" y="1662938"/>
                  </a:cubicBezTo>
                  <a:cubicBezTo>
                    <a:pt x="5499770" y="1346803"/>
                    <a:pt x="5291691" y="441520"/>
                    <a:pt x="5412867" y="12700"/>
                  </a:cubicBezTo>
                  <a:cubicBezTo>
                    <a:pt x="5414783" y="13208"/>
                    <a:pt x="5420547" y="11960"/>
                    <a:pt x="5425567" y="12700"/>
                  </a:cubicBezTo>
                  <a:cubicBezTo>
                    <a:pt x="5426156" y="17041"/>
                    <a:pt x="5426392" y="23663"/>
                    <a:pt x="5425567" y="25400"/>
                  </a:cubicBezTo>
                  <a:cubicBezTo>
                    <a:pt x="3529604" y="99586"/>
                    <a:pt x="1677884" y="-71880"/>
                    <a:pt x="12700" y="25400"/>
                  </a:cubicBezTo>
                  <a:close/>
                </a:path>
                <a:path w="5438267" h="1675638" stroke="0" extrusionOk="0">
                  <a:moveTo>
                    <a:pt x="12700" y="0"/>
                  </a:moveTo>
                  <a:cubicBezTo>
                    <a:pt x="1409487" y="123206"/>
                    <a:pt x="3403713" y="141280"/>
                    <a:pt x="5425567" y="0"/>
                  </a:cubicBezTo>
                  <a:cubicBezTo>
                    <a:pt x="5433530" y="480"/>
                    <a:pt x="5438004" y="5302"/>
                    <a:pt x="5438267" y="12700"/>
                  </a:cubicBezTo>
                  <a:cubicBezTo>
                    <a:pt x="5359659" y="320269"/>
                    <a:pt x="5510086" y="883675"/>
                    <a:pt x="5438267" y="1662938"/>
                  </a:cubicBezTo>
                  <a:cubicBezTo>
                    <a:pt x="5439026" y="1670608"/>
                    <a:pt x="5433084" y="1674550"/>
                    <a:pt x="5425567" y="1675638"/>
                  </a:cubicBezTo>
                  <a:cubicBezTo>
                    <a:pt x="3651797" y="1650869"/>
                    <a:pt x="649008" y="1565323"/>
                    <a:pt x="12700" y="1675638"/>
                  </a:cubicBezTo>
                  <a:cubicBezTo>
                    <a:pt x="4922" y="1676367"/>
                    <a:pt x="-452" y="1670024"/>
                    <a:pt x="0" y="1662938"/>
                  </a:cubicBezTo>
                  <a:cubicBezTo>
                    <a:pt x="19501" y="845072"/>
                    <a:pt x="67593" y="179264"/>
                    <a:pt x="0" y="12700"/>
                  </a:cubicBezTo>
                  <a:cubicBezTo>
                    <a:pt x="-483" y="6223"/>
                    <a:pt x="5858" y="-261"/>
                    <a:pt x="12700" y="0"/>
                  </a:cubicBezTo>
                  <a:moveTo>
                    <a:pt x="12700" y="25400"/>
                  </a:moveTo>
                  <a:cubicBezTo>
                    <a:pt x="12468" y="21666"/>
                    <a:pt x="13015" y="16214"/>
                    <a:pt x="12700" y="12700"/>
                  </a:cubicBezTo>
                  <a:cubicBezTo>
                    <a:pt x="14390" y="12358"/>
                    <a:pt x="23870" y="13724"/>
                    <a:pt x="25400" y="12700"/>
                  </a:cubicBezTo>
                  <a:cubicBezTo>
                    <a:pt x="51020" y="306424"/>
                    <a:pt x="148473" y="1026141"/>
                    <a:pt x="25400" y="1662938"/>
                  </a:cubicBezTo>
                  <a:cubicBezTo>
                    <a:pt x="19558" y="1664025"/>
                    <a:pt x="16992" y="1662059"/>
                    <a:pt x="12700" y="1662938"/>
                  </a:cubicBezTo>
                  <a:cubicBezTo>
                    <a:pt x="11857" y="1657226"/>
                    <a:pt x="13812" y="1655024"/>
                    <a:pt x="12700" y="1650238"/>
                  </a:cubicBezTo>
                  <a:cubicBezTo>
                    <a:pt x="2458315" y="1802079"/>
                    <a:pt x="4132505" y="1500663"/>
                    <a:pt x="5425567" y="1650238"/>
                  </a:cubicBezTo>
                  <a:cubicBezTo>
                    <a:pt x="5425488" y="1654651"/>
                    <a:pt x="5426434" y="1661163"/>
                    <a:pt x="5425567" y="1662938"/>
                  </a:cubicBezTo>
                  <a:cubicBezTo>
                    <a:pt x="5419387" y="1662950"/>
                    <a:pt x="5415808" y="1663888"/>
                    <a:pt x="5412867" y="1662938"/>
                  </a:cubicBezTo>
                  <a:cubicBezTo>
                    <a:pt x="5441932" y="996261"/>
                    <a:pt x="5317978" y="302017"/>
                    <a:pt x="5412867" y="12700"/>
                  </a:cubicBezTo>
                  <a:cubicBezTo>
                    <a:pt x="5417253" y="11779"/>
                    <a:pt x="5421195" y="12407"/>
                    <a:pt x="5425567" y="12700"/>
                  </a:cubicBezTo>
                  <a:cubicBezTo>
                    <a:pt x="5425877" y="18402"/>
                    <a:pt x="5425681" y="21026"/>
                    <a:pt x="5425567" y="25400"/>
                  </a:cubicBezTo>
                  <a:cubicBezTo>
                    <a:pt x="2895018" y="-90473"/>
                    <a:pt x="2434396" y="136210"/>
                    <a:pt x="12700" y="25400"/>
                  </a:cubicBezTo>
                  <a:close/>
                </a:path>
              </a:pathLst>
            </a:custGeom>
            <a:solidFill>
              <a:srgbClr val="00B050"/>
            </a:solidFill>
            <a:ln>
              <a:solidFill>
                <a:schemeClr val="tx1"/>
              </a:solidFill>
              <a:extLst>
                <a:ext uri="{C807C97D-BFC1-408E-A445-0C87EB9F89A2}">
                  <ask:lineSketchStyleProps xmlns:ask="http://schemas.microsoft.com/office/drawing/2018/sketchyshapes" sd="95722150">
                    <a:custGeom>
                      <a:avLst/>
                      <a:gdLst/>
                      <a:ahLst/>
                      <a:cxnLst/>
                      <a:rect l="l" t="t" r="r" b="b"/>
                      <a:pathLst>
                        <a:path w="5438267" h="1675638">
                          <a:moveTo>
                            <a:pt x="12700" y="0"/>
                          </a:moveTo>
                          <a:lnTo>
                            <a:pt x="5425567" y="0"/>
                          </a:lnTo>
                          <a:cubicBezTo>
                            <a:pt x="5432552" y="0"/>
                            <a:pt x="5438267" y="5715"/>
                            <a:pt x="5438267" y="12700"/>
                          </a:cubicBezTo>
                          <a:lnTo>
                            <a:pt x="5438267" y="1662938"/>
                          </a:lnTo>
                          <a:cubicBezTo>
                            <a:pt x="5438267" y="1669923"/>
                            <a:pt x="5432552" y="1675638"/>
                            <a:pt x="5425567" y="1675638"/>
                          </a:cubicBezTo>
                          <a:lnTo>
                            <a:pt x="12700" y="1675638"/>
                          </a:lnTo>
                          <a:cubicBezTo>
                            <a:pt x="5715" y="1675638"/>
                            <a:pt x="0" y="1669923"/>
                            <a:pt x="0" y="1662938"/>
                          </a:cubicBezTo>
                          <a:lnTo>
                            <a:pt x="0" y="12700"/>
                          </a:lnTo>
                          <a:cubicBezTo>
                            <a:pt x="0" y="5715"/>
                            <a:pt x="5715" y="0"/>
                            <a:pt x="12700" y="0"/>
                          </a:cubicBezTo>
                          <a:moveTo>
                            <a:pt x="12700" y="25400"/>
                          </a:moveTo>
                          <a:lnTo>
                            <a:pt x="12700" y="12700"/>
                          </a:lnTo>
                          <a:lnTo>
                            <a:pt x="25400" y="12700"/>
                          </a:lnTo>
                          <a:lnTo>
                            <a:pt x="25400" y="1662938"/>
                          </a:lnTo>
                          <a:lnTo>
                            <a:pt x="12700" y="1662938"/>
                          </a:lnTo>
                          <a:lnTo>
                            <a:pt x="12700" y="1650238"/>
                          </a:lnTo>
                          <a:lnTo>
                            <a:pt x="5425567" y="1650238"/>
                          </a:lnTo>
                          <a:lnTo>
                            <a:pt x="5425567" y="1662938"/>
                          </a:lnTo>
                          <a:lnTo>
                            <a:pt x="5412867" y="1662938"/>
                          </a:lnTo>
                          <a:lnTo>
                            <a:pt x="5412867" y="12700"/>
                          </a:lnTo>
                          <a:lnTo>
                            <a:pt x="5425567" y="12700"/>
                          </a:lnTo>
                          <a:lnTo>
                            <a:pt x="5425567" y="25400"/>
                          </a:lnTo>
                          <a:lnTo>
                            <a:pt x="12700" y="25400"/>
                          </a:lnTo>
                          <a:close/>
                        </a:path>
                      </a:pathLst>
                    </a:custGeom>
                    <ask:type>
                      <ask:lineSketchCurved/>
                    </ask:type>
                  </ask:lineSketchStyleProps>
                </a:ext>
              </a:extLst>
            </a:ln>
          </p:spPr>
        </p:sp>
      </p:grpSp>
      <p:sp>
        <p:nvSpPr>
          <p:cNvPr id="62" name="TextBox 61">
            <a:extLst>
              <a:ext uri="{FF2B5EF4-FFF2-40B4-BE49-F238E27FC236}">
                <a16:creationId xmlns:a16="http://schemas.microsoft.com/office/drawing/2014/main" id="{A1592737-25C4-4A8E-9C47-DCBEBD93D819}"/>
              </a:ext>
            </a:extLst>
          </p:cNvPr>
          <p:cNvSpPr txBox="1"/>
          <p:nvPr/>
        </p:nvSpPr>
        <p:spPr>
          <a:xfrm>
            <a:off x="8677254" y="3813082"/>
            <a:ext cx="3352800" cy="461665"/>
          </a:xfrm>
          <a:prstGeom prst="rect">
            <a:avLst/>
          </a:prstGeom>
          <a:noFill/>
        </p:spPr>
        <p:txBody>
          <a:bodyPr wrap="square" rtlCol="0">
            <a:spAutoFit/>
          </a:bodyPr>
          <a:lstStyle/>
          <a:p>
            <a:r>
              <a:rPr lang="en-US" sz="2400" dirty="0">
                <a:solidFill>
                  <a:schemeClr val="bg1"/>
                </a:solidFill>
                <a:latin typeface="Efour Digital Pro" panose="020B0604020202020204" charset="0"/>
              </a:rPr>
              <a:t>DISPLAY 01</a:t>
            </a:r>
            <a:endParaRPr lang="en-GB" sz="2400" dirty="0">
              <a:solidFill>
                <a:schemeClr val="bg1"/>
              </a:solidFill>
              <a:latin typeface="Efour Digital Pro" panose="020B0604020202020204" charset="0"/>
            </a:endParaRPr>
          </a:p>
        </p:txBody>
      </p:sp>
      <p:sp>
        <p:nvSpPr>
          <p:cNvPr id="63" name="TextBox 62">
            <a:extLst>
              <a:ext uri="{FF2B5EF4-FFF2-40B4-BE49-F238E27FC236}">
                <a16:creationId xmlns:a16="http://schemas.microsoft.com/office/drawing/2014/main" id="{7AD1D660-DCC5-4522-9071-7F22DEF8786E}"/>
              </a:ext>
            </a:extLst>
          </p:cNvPr>
          <p:cNvSpPr txBox="1"/>
          <p:nvPr/>
        </p:nvSpPr>
        <p:spPr>
          <a:xfrm>
            <a:off x="8677254" y="5524859"/>
            <a:ext cx="3352800" cy="461665"/>
          </a:xfrm>
          <a:prstGeom prst="rect">
            <a:avLst/>
          </a:prstGeom>
          <a:noFill/>
        </p:spPr>
        <p:txBody>
          <a:bodyPr wrap="square" rtlCol="0">
            <a:spAutoFit/>
          </a:bodyPr>
          <a:lstStyle/>
          <a:p>
            <a:r>
              <a:rPr lang="en-US" sz="2400" dirty="0">
                <a:solidFill>
                  <a:schemeClr val="bg1"/>
                </a:solidFill>
                <a:latin typeface="Efour Digital Pro" panose="020B0604020202020204" charset="0"/>
              </a:rPr>
              <a:t>DISPLAY 02</a:t>
            </a:r>
            <a:endParaRPr lang="en-GB" sz="2400" dirty="0">
              <a:solidFill>
                <a:schemeClr val="bg1"/>
              </a:solidFill>
              <a:latin typeface="Efour Digital Pro" panose="020B0604020202020204" charset="0"/>
            </a:endParaRPr>
          </a:p>
        </p:txBody>
      </p:sp>
      <p:sp>
        <p:nvSpPr>
          <p:cNvPr id="64" name="TextBox 63">
            <a:extLst>
              <a:ext uri="{FF2B5EF4-FFF2-40B4-BE49-F238E27FC236}">
                <a16:creationId xmlns:a16="http://schemas.microsoft.com/office/drawing/2014/main" id="{F0BA318C-269E-4470-9F87-2B901E91384C}"/>
              </a:ext>
            </a:extLst>
          </p:cNvPr>
          <p:cNvSpPr txBox="1"/>
          <p:nvPr/>
        </p:nvSpPr>
        <p:spPr>
          <a:xfrm>
            <a:off x="8677254" y="7411535"/>
            <a:ext cx="3352800" cy="461665"/>
          </a:xfrm>
          <a:prstGeom prst="rect">
            <a:avLst/>
          </a:prstGeom>
          <a:noFill/>
        </p:spPr>
        <p:txBody>
          <a:bodyPr wrap="square" rtlCol="0">
            <a:spAutoFit/>
          </a:bodyPr>
          <a:lstStyle/>
          <a:p>
            <a:r>
              <a:rPr lang="en-US" sz="2400" dirty="0">
                <a:solidFill>
                  <a:schemeClr val="bg1"/>
                </a:solidFill>
                <a:latin typeface="Efour Digital Pro" panose="020B0604020202020204" charset="0"/>
              </a:rPr>
              <a:t>DISPLAY 03</a:t>
            </a:r>
            <a:endParaRPr lang="en-GB" sz="2400" dirty="0">
              <a:solidFill>
                <a:schemeClr val="bg1"/>
              </a:solidFill>
              <a:latin typeface="Efour Digital Pro" panose="020B0604020202020204" charset="0"/>
            </a:endParaRPr>
          </a:p>
        </p:txBody>
      </p:sp>
      <p:sp>
        <p:nvSpPr>
          <p:cNvPr id="65" name="TextBox 64">
            <a:extLst>
              <a:ext uri="{FF2B5EF4-FFF2-40B4-BE49-F238E27FC236}">
                <a16:creationId xmlns:a16="http://schemas.microsoft.com/office/drawing/2014/main" id="{CA8DF374-FC0F-40C6-802E-2FB033A1DA45}"/>
              </a:ext>
            </a:extLst>
          </p:cNvPr>
          <p:cNvSpPr txBox="1"/>
          <p:nvPr/>
        </p:nvSpPr>
        <p:spPr>
          <a:xfrm>
            <a:off x="11960557" y="3678828"/>
            <a:ext cx="3124200" cy="584775"/>
          </a:xfrm>
          <a:prstGeom prst="rect">
            <a:avLst/>
          </a:prstGeom>
          <a:noFill/>
        </p:spPr>
        <p:txBody>
          <a:bodyPr wrap="square" rtlCol="0">
            <a:spAutoFit/>
          </a:bodyPr>
          <a:lstStyle/>
          <a:p>
            <a:r>
              <a:rPr lang="en-US" sz="3200" dirty="0">
                <a:solidFill>
                  <a:schemeClr val="bg1"/>
                </a:solidFill>
              </a:rPr>
              <a:t>Time in </a:t>
            </a:r>
            <a:r>
              <a:rPr lang="en-US" sz="3200" dirty="0">
                <a:solidFill>
                  <a:schemeClr val="bg1"/>
                </a:solidFill>
                <a:latin typeface="Bahnschrift Light Condensed" panose="020B0502040204020203" pitchFamily="34" charset="0"/>
              </a:rPr>
              <a:t>Hours</a:t>
            </a:r>
            <a:endParaRPr lang="en-GB" sz="3200" dirty="0">
              <a:solidFill>
                <a:schemeClr val="bg1"/>
              </a:solidFill>
              <a:latin typeface="Bahnschrift Light Condensed" panose="020B0502040204020203" pitchFamily="34" charset="0"/>
            </a:endParaRPr>
          </a:p>
        </p:txBody>
      </p:sp>
      <p:sp>
        <p:nvSpPr>
          <p:cNvPr id="66" name="TextBox 65">
            <a:extLst>
              <a:ext uri="{FF2B5EF4-FFF2-40B4-BE49-F238E27FC236}">
                <a16:creationId xmlns:a16="http://schemas.microsoft.com/office/drawing/2014/main" id="{B0AD3F85-D268-46A8-B244-E6C40B77CB71}"/>
              </a:ext>
            </a:extLst>
          </p:cNvPr>
          <p:cNvSpPr txBox="1"/>
          <p:nvPr/>
        </p:nvSpPr>
        <p:spPr>
          <a:xfrm>
            <a:off x="11936744" y="5391587"/>
            <a:ext cx="3124200" cy="584775"/>
          </a:xfrm>
          <a:prstGeom prst="rect">
            <a:avLst/>
          </a:prstGeom>
          <a:noFill/>
        </p:spPr>
        <p:txBody>
          <a:bodyPr wrap="square" rtlCol="0">
            <a:spAutoFit/>
          </a:bodyPr>
          <a:lstStyle/>
          <a:p>
            <a:r>
              <a:rPr lang="en-US" sz="3200" dirty="0">
                <a:solidFill>
                  <a:schemeClr val="bg1"/>
                </a:solidFill>
              </a:rPr>
              <a:t>Time in </a:t>
            </a:r>
            <a:r>
              <a:rPr lang="en-US" sz="3200" dirty="0">
                <a:solidFill>
                  <a:schemeClr val="bg1"/>
                </a:solidFill>
                <a:latin typeface="Bahnschrift Light Condensed" panose="020B0502040204020203" pitchFamily="34" charset="0"/>
              </a:rPr>
              <a:t>Minutes</a:t>
            </a:r>
            <a:endParaRPr lang="en-GB" sz="3200" dirty="0">
              <a:solidFill>
                <a:schemeClr val="bg1"/>
              </a:solidFill>
              <a:latin typeface="Bahnschrift Light Condensed" panose="020B0502040204020203" pitchFamily="34" charset="0"/>
            </a:endParaRPr>
          </a:p>
        </p:txBody>
      </p:sp>
      <p:sp>
        <p:nvSpPr>
          <p:cNvPr id="67" name="TextBox 66">
            <a:extLst>
              <a:ext uri="{FF2B5EF4-FFF2-40B4-BE49-F238E27FC236}">
                <a16:creationId xmlns:a16="http://schemas.microsoft.com/office/drawing/2014/main" id="{EBC6BF42-7032-4730-A8E0-40E35FDD1B64}"/>
              </a:ext>
            </a:extLst>
          </p:cNvPr>
          <p:cNvSpPr txBox="1"/>
          <p:nvPr/>
        </p:nvSpPr>
        <p:spPr>
          <a:xfrm>
            <a:off x="11631944" y="7135673"/>
            <a:ext cx="3733800" cy="954107"/>
          </a:xfrm>
          <a:prstGeom prst="rect">
            <a:avLst/>
          </a:prstGeom>
          <a:noFill/>
        </p:spPr>
        <p:txBody>
          <a:bodyPr wrap="square" rtlCol="0">
            <a:spAutoFit/>
          </a:bodyPr>
          <a:lstStyle/>
          <a:p>
            <a:r>
              <a:rPr lang="en-US" sz="2800" dirty="0">
                <a:solidFill>
                  <a:schemeClr val="bg1"/>
                </a:solidFill>
              </a:rPr>
              <a:t>Time in </a:t>
            </a:r>
            <a:r>
              <a:rPr lang="en-US" sz="2800" dirty="0">
                <a:solidFill>
                  <a:schemeClr val="bg1"/>
                </a:solidFill>
                <a:latin typeface="Bahnschrift Light Condensed" panose="020B0502040204020203" pitchFamily="34" charset="0"/>
              </a:rPr>
              <a:t>Seconds and hundredths of a second</a:t>
            </a:r>
            <a:endParaRPr lang="en-GB" sz="2800" dirty="0">
              <a:solidFill>
                <a:schemeClr val="bg1"/>
              </a:solidFill>
              <a:latin typeface="Bahnschrift Light Condensed" panose="020B0502040204020203" pitchFamily="34" charset="0"/>
            </a:endParaRPr>
          </a:p>
        </p:txBody>
      </p:sp>
    </p:spTree>
    <p:extLst>
      <p:ext uri="{BB962C8B-B14F-4D97-AF65-F5344CB8AC3E}">
        <p14:creationId xmlns:p14="http://schemas.microsoft.com/office/powerpoint/2010/main" val="371840615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000" b="-9000"/>
            </a:stretch>
          </a:blipFill>
        </p:spPr>
        <p:txBody>
          <a:bodyPr/>
          <a:lstStyle/>
          <a:p>
            <a:endParaRPr lang="en-GB"/>
          </a:p>
        </p:txBody>
      </p:sp>
      <p:grpSp>
        <p:nvGrpSpPr>
          <p:cNvPr id="3" name="Group 3"/>
          <p:cNvGrpSpPr/>
          <p:nvPr/>
        </p:nvGrpSpPr>
        <p:grpSpPr>
          <a:xfrm>
            <a:off x="1257300" y="347663"/>
            <a:ext cx="16668462" cy="2032900"/>
            <a:chOff x="0" y="76200"/>
            <a:chExt cx="22224616" cy="2710533"/>
          </a:xfrm>
        </p:grpSpPr>
        <p:sp>
          <p:nvSpPr>
            <p:cNvPr id="4" name="Freeform 4"/>
            <p:cNvSpPr/>
            <p:nvPr/>
          </p:nvSpPr>
          <p:spPr>
            <a:xfrm>
              <a:off x="1193416" y="135607"/>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txBody>
            <a:bodyPr/>
            <a:lstStyle/>
            <a:p>
              <a:endParaRPr lang="en-GB"/>
            </a:p>
          </p:txBody>
        </p:sp>
        <p:sp>
          <p:nvSpPr>
            <p:cNvPr id="5" name="TextBox 5"/>
            <p:cNvSpPr txBox="1"/>
            <p:nvPr/>
          </p:nvSpPr>
          <p:spPr>
            <a:xfrm>
              <a:off x="0" y="76200"/>
              <a:ext cx="21031200" cy="2574926"/>
            </a:xfrm>
            <a:prstGeom prst="rect">
              <a:avLst/>
            </a:prstGeom>
          </p:spPr>
          <p:txBody>
            <a:bodyPr lIns="0" tIns="0" rIns="0" bIns="0" rtlCol="0" anchor="ctr"/>
            <a:lstStyle/>
            <a:p>
              <a:pPr algn="ctr">
                <a:lnSpc>
                  <a:spcPts val="7128"/>
                </a:lnSpc>
              </a:pPr>
              <a:r>
                <a:rPr lang="en-US" sz="6600" dirty="0">
                  <a:solidFill>
                    <a:srgbClr val="00B050"/>
                  </a:solidFill>
                  <a:latin typeface="Efour Digital Pro"/>
                  <a:ea typeface="Efour Digital Pro"/>
                  <a:cs typeface="Efour Digital Pro"/>
                  <a:sym typeface="Efour Digital Pro"/>
                </a:rPr>
                <a:t>VERB 06 NOUN 22</a:t>
              </a:r>
            </a:p>
          </p:txBody>
        </p:sp>
      </p:grpSp>
      <p:grpSp>
        <p:nvGrpSpPr>
          <p:cNvPr id="6" name="Group 6"/>
          <p:cNvGrpSpPr/>
          <p:nvPr/>
        </p:nvGrpSpPr>
        <p:grpSpPr>
          <a:xfrm>
            <a:off x="1290637" y="2649189"/>
            <a:ext cx="6096000" cy="6248400"/>
            <a:chOff x="0" y="0"/>
            <a:chExt cx="8711086" cy="3677026"/>
          </a:xfrm>
        </p:grpSpPr>
        <p:sp>
          <p:nvSpPr>
            <p:cNvPr id="7" name="Freeform 7"/>
            <p:cNvSpPr/>
            <p:nvPr/>
          </p:nvSpPr>
          <p:spPr>
            <a:xfrm>
              <a:off x="12700" y="15228"/>
              <a:ext cx="8685657" cy="3646631"/>
            </a:xfrm>
            <a:custGeom>
              <a:avLst/>
              <a:gdLst>
                <a:gd name="connsiteX0" fmla="*/ 0 w 8685657"/>
                <a:gd name="connsiteY0" fmla="*/ 0 h 3646631"/>
                <a:gd name="connsiteX1" fmla="*/ 8685657 w 8685657"/>
                <a:gd name="connsiteY1" fmla="*/ 0 h 3646631"/>
                <a:gd name="connsiteX2" fmla="*/ 8685657 w 8685657"/>
                <a:gd name="connsiteY2" fmla="*/ 3646631 h 3646631"/>
                <a:gd name="connsiteX3" fmla="*/ 0 w 8685657"/>
                <a:gd name="connsiteY3" fmla="*/ 3646631 h 3646631"/>
                <a:gd name="connsiteX4" fmla="*/ 0 w 8685657"/>
                <a:gd name="connsiteY4" fmla="*/ 0 h 3646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85657" h="3646631" fill="none" extrusionOk="0">
                  <a:moveTo>
                    <a:pt x="0" y="0"/>
                  </a:moveTo>
                  <a:cubicBezTo>
                    <a:pt x="4307522" y="-74090"/>
                    <a:pt x="5095408" y="-81384"/>
                    <a:pt x="8685657" y="0"/>
                  </a:cubicBezTo>
                  <a:cubicBezTo>
                    <a:pt x="8742448" y="913510"/>
                    <a:pt x="8576441" y="2417300"/>
                    <a:pt x="8685657" y="3646631"/>
                  </a:cubicBezTo>
                  <a:cubicBezTo>
                    <a:pt x="6949750" y="3636864"/>
                    <a:pt x="2735531" y="3633800"/>
                    <a:pt x="0" y="3646631"/>
                  </a:cubicBezTo>
                  <a:cubicBezTo>
                    <a:pt x="-104111" y="3149106"/>
                    <a:pt x="136261" y="1087115"/>
                    <a:pt x="0" y="0"/>
                  </a:cubicBezTo>
                  <a:close/>
                </a:path>
                <a:path w="8685657" h="3646631" stroke="0" extrusionOk="0">
                  <a:moveTo>
                    <a:pt x="0" y="0"/>
                  </a:moveTo>
                  <a:cubicBezTo>
                    <a:pt x="1265474" y="-76410"/>
                    <a:pt x="5565953" y="125133"/>
                    <a:pt x="8685657" y="0"/>
                  </a:cubicBezTo>
                  <a:cubicBezTo>
                    <a:pt x="8661442" y="567136"/>
                    <a:pt x="8847721" y="2039476"/>
                    <a:pt x="8685657" y="3646631"/>
                  </a:cubicBezTo>
                  <a:cubicBezTo>
                    <a:pt x="5902899" y="3650532"/>
                    <a:pt x="3077178" y="3789471"/>
                    <a:pt x="0" y="3646631"/>
                  </a:cubicBezTo>
                  <a:cubicBezTo>
                    <a:pt x="1276" y="2667265"/>
                    <a:pt x="89853" y="1420810"/>
                    <a:pt x="0" y="0"/>
                  </a:cubicBezTo>
                  <a:close/>
                </a:path>
              </a:pathLst>
            </a:custGeom>
            <a:solidFill>
              <a:srgbClr val="0D0D0D"/>
            </a:solidFill>
            <a:ln>
              <a:solidFill>
                <a:schemeClr val="tx1"/>
              </a:solidFill>
              <a:extLst>
                <a:ext uri="{C807C97D-BFC1-408E-A445-0C87EB9F89A2}">
                  <ask:lineSketchStyleProps xmlns:ask="http://schemas.microsoft.com/office/drawing/2018/sketchyshapes" sd="3138327840">
                    <a:custGeom>
                      <a:avLst/>
                      <a:gdLst/>
                      <a:ahLst/>
                      <a:cxnLst/>
                      <a:rect l="l" t="t" r="r" b="b"/>
                      <a:pathLst>
                        <a:path w="8685657" h="3646631">
                          <a:moveTo>
                            <a:pt x="0" y="0"/>
                          </a:moveTo>
                          <a:lnTo>
                            <a:pt x="8685657" y="0"/>
                          </a:lnTo>
                          <a:lnTo>
                            <a:pt x="8685657" y="3646631"/>
                          </a:lnTo>
                          <a:lnTo>
                            <a:pt x="0" y="3646631"/>
                          </a:lnTo>
                          <a:close/>
                        </a:path>
                      </a:pathLst>
                    </a:custGeom>
                    <ask:type>
                      <ask:lineSketchCurved/>
                    </ask:type>
                  </ask:lineSketchStyleProps>
                </a:ext>
              </a:extLst>
            </a:ln>
          </p:spPr>
        </p:sp>
        <p:sp>
          <p:nvSpPr>
            <p:cNvPr id="8" name="Freeform 8"/>
            <p:cNvSpPr/>
            <p:nvPr/>
          </p:nvSpPr>
          <p:spPr>
            <a:xfrm>
              <a:off x="0" y="0"/>
              <a:ext cx="8711057" cy="3677077"/>
            </a:xfrm>
            <a:custGeom>
              <a:avLst/>
              <a:gdLst>
                <a:gd name="connsiteX0" fmla="*/ 12700 w 8711057"/>
                <a:gd name="connsiteY0" fmla="*/ 0 h 3677077"/>
                <a:gd name="connsiteX1" fmla="*/ 8698357 w 8711057"/>
                <a:gd name="connsiteY1" fmla="*/ 0 h 3677077"/>
                <a:gd name="connsiteX2" fmla="*/ 8711057 w 8711057"/>
                <a:gd name="connsiteY2" fmla="*/ 15228 h 3677077"/>
                <a:gd name="connsiteX3" fmla="*/ 8711057 w 8711057"/>
                <a:gd name="connsiteY3" fmla="*/ 3661859 h 3677077"/>
                <a:gd name="connsiteX4" fmla="*/ 8698357 w 8711057"/>
                <a:gd name="connsiteY4" fmla="*/ 3677077 h 3677077"/>
                <a:gd name="connsiteX5" fmla="*/ 12700 w 8711057"/>
                <a:gd name="connsiteY5" fmla="*/ 3677077 h 3677077"/>
                <a:gd name="connsiteX6" fmla="*/ 0 w 8711057"/>
                <a:gd name="connsiteY6" fmla="*/ 3661859 h 3677077"/>
                <a:gd name="connsiteX7" fmla="*/ 0 w 8711057"/>
                <a:gd name="connsiteY7" fmla="*/ 15228 h 3677077"/>
                <a:gd name="connsiteX8" fmla="*/ 12700 w 8711057"/>
                <a:gd name="connsiteY8" fmla="*/ 0 h 3677077"/>
                <a:gd name="connsiteX9" fmla="*/ 12700 w 8711057"/>
                <a:gd name="connsiteY9" fmla="*/ 30456 h 3677077"/>
                <a:gd name="connsiteX10" fmla="*/ 12700 w 8711057"/>
                <a:gd name="connsiteY10" fmla="*/ 15228 h 3677077"/>
                <a:gd name="connsiteX11" fmla="*/ 25400 w 8711057"/>
                <a:gd name="connsiteY11" fmla="*/ 15228 h 3677077"/>
                <a:gd name="connsiteX12" fmla="*/ 25400 w 8711057"/>
                <a:gd name="connsiteY12" fmla="*/ 3661859 h 3677077"/>
                <a:gd name="connsiteX13" fmla="*/ 12700 w 8711057"/>
                <a:gd name="connsiteY13" fmla="*/ 3661859 h 3677077"/>
                <a:gd name="connsiteX14" fmla="*/ 12700 w 8711057"/>
                <a:gd name="connsiteY14" fmla="*/ 3646631 h 3677077"/>
                <a:gd name="connsiteX15" fmla="*/ 8698357 w 8711057"/>
                <a:gd name="connsiteY15" fmla="*/ 3646631 h 3677077"/>
                <a:gd name="connsiteX16" fmla="*/ 8698357 w 8711057"/>
                <a:gd name="connsiteY16" fmla="*/ 3661859 h 3677077"/>
                <a:gd name="connsiteX17" fmla="*/ 8685657 w 8711057"/>
                <a:gd name="connsiteY17" fmla="*/ 3661859 h 3677077"/>
                <a:gd name="connsiteX18" fmla="*/ 8685657 w 8711057"/>
                <a:gd name="connsiteY18" fmla="*/ 15228 h 3677077"/>
                <a:gd name="connsiteX19" fmla="*/ 8698357 w 8711057"/>
                <a:gd name="connsiteY19" fmla="*/ 15228 h 3677077"/>
                <a:gd name="connsiteX20" fmla="*/ 8698357 w 8711057"/>
                <a:gd name="connsiteY20" fmla="*/ 30456 h 3677077"/>
                <a:gd name="connsiteX21" fmla="*/ 12700 w 8711057"/>
                <a:gd name="connsiteY21" fmla="*/ 30456 h 3677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711057" h="3677077" fill="none" extrusionOk="0">
                  <a:moveTo>
                    <a:pt x="12700" y="0"/>
                  </a:moveTo>
                  <a:cubicBezTo>
                    <a:pt x="3941441" y="86285"/>
                    <a:pt x="6942670" y="107891"/>
                    <a:pt x="8698357" y="0"/>
                  </a:cubicBezTo>
                  <a:cubicBezTo>
                    <a:pt x="8705601" y="-56"/>
                    <a:pt x="8712639" y="6539"/>
                    <a:pt x="8711057" y="15228"/>
                  </a:cubicBezTo>
                  <a:cubicBezTo>
                    <a:pt x="8652612" y="1376007"/>
                    <a:pt x="8622533" y="1932003"/>
                    <a:pt x="8711057" y="3661859"/>
                  </a:cubicBezTo>
                  <a:cubicBezTo>
                    <a:pt x="8711693" y="3671182"/>
                    <a:pt x="8705914" y="3676271"/>
                    <a:pt x="8698357" y="3677077"/>
                  </a:cubicBezTo>
                  <a:cubicBezTo>
                    <a:pt x="6690863" y="3560275"/>
                    <a:pt x="4032532" y="3612641"/>
                    <a:pt x="12700" y="3677077"/>
                  </a:cubicBezTo>
                  <a:cubicBezTo>
                    <a:pt x="5173" y="3676595"/>
                    <a:pt x="-171" y="3670176"/>
                    <a:pt x="0" y="3661859"/>
                  </a:cubicBezTo>
                  <a:cubicBezTo>
                    <a:pt x="-165748" y="2498390"/>
                    <a:pt x="136224" y="896729"/>
                    <a:pt x="0" y="15228"/>
                  </a:cubicBezTo>
                  <a:cubicBezTo>
                    <a:pt x="-776" y="7717"/>
                    <a:pt x="5628" y="5"/>
                    <a:pt x="12700" y="0"/>
                  </a:cubicBezTo>
                  <a:moveTo>
                    <a:pt x="12700" y="30456"/>
                  </a:moveTo>
                  <a:cubicBezTo>
                    <a:pt x="12468" y="28341"/>
                    <a:pt x="12580" y="19982"/>
                    <a:pt x="12700" y="15228"/>
                  </a:cubicBezTo>
                  <a:cubicBezTo>
                    <a:pt x="14821" y="14319"/>
                    <a:pt x="22780" y="14799"/>
                    <a:pt x="25400" y="15228"/>
                  </a:cubicBezTo>
                  <a:cubicBezTo>
                    <a:pt x="-79729" y="1015787"/>
                    <a:pt x="66388" y="2595643"/>
                    <a:pt x="25400" y="3661859"/>
                  </a:cubicBezTo>
                  <a:cubicBezTo>
                    <a:pt x="19901" y="3661380"/>
                    <a:pt x="17652" y="3661410"/>
                    <a:pt x="12700" y="3661859"/>
                  </a:cubicBezTo>
                  <a:cubicBezTo>
                    <a:pt x="11583" y="3654832"/>
                    <a:pt x="13178" y="3651025"/>
                    <a:pt x="12700" y="3646631"/>
                  </a:cubicBezTo>
                  <a:cubicBezTo>
                    <a:pt x="3359846" y="3734536"/>
                    <a:pt x="5152264" y="3755474"/>
                    <a:pt x="8698357" y="3646631"/>
                  </a:cubicBezTo>
                  <a:cubicBezTo>
                    <a:pt x="8698418" y="3650127"/>
                    <a:pt x="8699023" y="3655118"/>
                    <a:pt x="8698357" y="3661859"/>
                  </a:cubicBezTo>
                  <a:cubicBezTo>
                    <a:pt x="8692353" y="3662569"/>
                    <a:pt x="8689389" y="3661570"/>
                    <a:pt x="8685657" y="3661859"/>
                  </a:cubicBezTo>
                  <a:cubicBezTo>
                    <a:pt x="8840235" y="1848199"/>
                    <a:pt x="8835146" y="964358"/>
                    <a:pt x="8685657" y="15228"/>
                  </a:cubicBezTo>
                  <a:cubicBezTo>
                    <a:pt x="8688663" y="15410"/>
                    <a:pt x="8696658" y="15761"/>
                    <a:pt x="8698357" y="15228"/>
                  </a:cubicBezTo>
                  <a:cubicBezTo>
                    <a:pt x="8698579" y="18252"/>
                    <a:pt x="8698222" y="24180"/>
                    <a:pt x="8698357" y="30456"/>
                  </a:cubicBezTo>
                  <a:cubicBezTo>
                    <a:pt x="7360191" y="-84507"/>
                    <a:pt x="2626312" y="188252"/>
                    <a:pt x="12700" y="30456"/>
                  </a:cubicBezTo>
                  <a:close/>
                </a:path>
                <a:path w="8711057" h="3677077" stroke="0" extrusionOk="0">
                  <a:moveTo>
                    <a:pt x="12700" y="0"/>
                  </a:moveTo>
                  <a:cubicBezTo>
                    <a:pt x="3622216" y="-90777"/>
                    <a:pt x="5591912" y="4628"/>
                    <a:pt x="8698357" y="0"/>
                  </a:cubicBezTo>
                  <a:cubicBezTo>
                    <a:pt x="8704108" y="-967"/>
                    <a:pt x="8711962" y="6993"/>
                    <a:pt x="8711057" y="15228"/>
                  </a:cubicBezTo>
                  <a:cubicBezTo>
                    <a:pt x="8555124" y="1127270"/>
                    <a:pt x="8768409" y="2468682"/>
                    <a:pt x="8711057" y="3661859"/>
                  </a:cubicBezTo>
                  <a:cubicBezTo>
                    <a:pt x="8710833" y="3670271"/>
                    <a:pt x="8705315" y="3676864"/>
                    <a:pt x="8698357" y="3677077"/>
                  </a:cubicBezTo>
                  <a:cubicBezTo>
                    <a:pt x="6716560" y="3838047"/>
                    <a:pt x="1313192" y="3691103"/>
                    <a:pt x="12700" y="3677077"/>
                  </a:cubicBezTo>
                  <a:cubicBezTo>
                    <a:pt x="5336" y="3676648"/>
                    <a:pt x="-741" y="3669877"/>
                    <a:pt x="0" y="3661859"/>
                  </a:cubicBezTo>
                  <a:cubicBezTo>
                    <a:pt x="-101380" y="1967750"/>
                    <a:pt x="-41306" y="1353538"/>
                    <a:pt x="0" y="15228"/>
                  </a:cubicBezTo>
                  <a:cubicBezTo>
                    <a:pt x="148" y="6998"/>
                    <a:pt x="5702" y="1158"/>
                    <a:pt x="12700" y="0"/>
                  </a:cubicBezTo>
                  <a:moveTo>
                    <a:pt x="12700" y="30456"/>
                  </a:moveTo>
                  <a:cubicBezTo>
                    <a:pt x="13835" y="23748"/>
                    <a:pt x="12636" y="17103"/>
                    <a:pt x="12700" y="15228"/>
                  </a:cubicBezTo>
                  <a:cubicBezTo>
                    <a:pt x="17802" y="15955"/>
                    <a:pt x="22659" y="14877"/>
                    <a:pt x="25400" y="15228"/>
                  </a:cubicBezTo>
                  <a:cubicBezTo>
                    <a:pt x="173604" y="1692296"/>
                    <a:pt x="161728" y="3104510"/>
                    <a:pt x="25400" y="3661859"/>
                  </a:cubicBezTo>
                  <a:cubicBezTo>
                    <a:pt x="22500" y="3661726"/>
                    <a:pt x="18332" y="3662479"/>
                    <a:pt x="12700" y="3661859"/>
                  </a:cubicBezTo>
                  <a:cubicBezTo>
                    <a:pt x="12673" y="3656114"/>
                    <a:pt x="13160" y="3648884"/>
                    <a:pt x="12700" y="3646631"/>
                  </a:cubicBezTo>
                  <a:cubicBezTo>
                    <a:pt x="2212410" y="3772201"/>
                    <a:pt x="7096482" y="3484867"/>
                    <a:pt x="8698357" y="3646631"/>
                  </a:cubicBezTo>
                  <a:cubicBezTo>
                    <a:pt x="8698758" y="3648803"/>
                    <a:pt x="8697164" y="3659182"/>
                    <a:pt x="8698357" y="3661859"/>
                  </a:cubicBezTo>
                  <a:cubicBezTo>
                    <a:pt x="8695908" y="3662224"/>
                    <a:pt x="8690961" y="3661181"/>
                    <a:pt x="8685657" y="3661859"/>
                  </a:cubicBezTo>
                  <a:cubicBezTo>
                    <a:pt x="8753300" y="3077265"/>
                    <a:pt x="8740668" y="1833599"/>
                    <a:pt x="8685657" y="15228"/>
                  </a:cubicBezTo>
                  <a:cubicBezTo>
                    <a:pt x="8688620" y="15371"/>
                    <a:pt x="8696923" y="15846"/>
                    <a:pt x="8698357" y="15228"/>
                  </a:cubicBezTo>
                  <a:cubicBezTo>
                    <a:pt x="8698794" y="20058"/>
                    <a:pt x="8699142" y="24189"/>
                    <a:pt x="8698357" y="30456"/>
                  </a:cubicBezTo>
                  <a:cubicBezTo>
                    <a:pt x="6409319" y="44111"/>
                    <a:pt x="2150446" y="-127664"/>
                    <a:pt x="12700" y="30456"/>
                  </a:cubicBezTo>
                  <a:close/>
                </a:path>
              </a:pathLst>
            </a:custGeom>
            <a:solidFill>
              <a:srgbClr val="00B050"/>
            </a:solidFill>
            <a:ln>
              <a:solidFill>
                <a:schemeClr val="tx1"/>
              </a:solidFill>
              <a:extLst>
                <a:ext uri="{C807C97D-BFC1-408E-A445-0C87EB9F89A2}">
                  <ask:lineSketchStyleProps xmlns:ask="http://schemas.microsoft.com/office/drawing/2018/sketchyshapes" sd="318181540">
                    <a:custGeom>
                      <a:avLst/>
                      <a:gdLst/>
                      <a:ahLst/>
                      <a:cxnLst/>
                      <a:rect l="l" t="t" r="r" b="b"/>
                      <a:pathLst>
                        <a:path w="8711057" h="3677077">
                          <a:moveTo>
                            <a:pt x="12700" y="0"/>
                          </a:moveTo>
                          <a:lnTo>
                            <a:pt x="8698357" y="0"/>
                          </a:lnTo>
                          <a:cubicBezTo>
                            <a:pt x="8705342" y="0"/>
                            <a:pt x="8711057" y="6853"/>
                            <a:pt x="8711057" y="15228"/>
                          </a:cubicBezTo>
                          <a:lnTo>
                            <a:pt x="8711057" y="3661859"/>
                          </a:lnTo>
                          <a:cubicBezTo>
                            <a:pt x="8711057" y="3670235"/>
                            <a:pt x="8705342" y="3677077"/>
                            <a:pt x="8698357" y="3677077"/>
                          </a:cubicBezTo>
                          <a:lnTo>
                            <a:pt x="12700" y="3677077"/>
                          </a:lnTo>
                          <a:cubicBezTo>
                            <a:pt x="5715" y="3677077"/>
                            <a:pt x="0" y="3670235"/>
                            <a:pt x="0" y="3661859"/>
                          </a:cubicBezTo>
                          <a:lnTo>
                            <a:pt x="0" y="15228"/>
                          </a:lnTo>
                          <a:cubicBezTo>
                            <a:pt x="0" y="6853"/>
                            <a:pt x="5715" y="0"/>
                            <a:pt x="12700" y="0"/>
                          </a:cubicBezTo>
                          <a:moveTo>
                            <a:pt x="12700" y="30456"/>
                          </a:moveTo>
                          <a:lnTo>
                            <a:pt x="12700" y="15228"/>
                          </a:lnTo>
                          <a:lnTo>
                            <a:pt x="25400" y="15228"/>
                          </a:lnTo>
                          <a:lnTo>
                            <a:pt x="25400" y="3661859"/>
                          </a:lnTo>
                          <a:lnTo>
                            <a:pt x="12700" y="3661859"/>
                          </a:lnTo>
                          <a:lnTo>
                            <a:pt x="12700" y="3646631"/>
                          </a:lnTo>
                          <a:lnTo>
                            <a:pt x="8698357" y="3646631"/>
                          </a:lnTo>
                          <a:lnTo>
                            <a:pt x="8698357" y="3661859"/>
                          </a:lnTo>
                          <a:lnTo>
                            <a:pt x="8685657" y="3661859"/>
                          </a:lnTo>
                          <a:lnTo>
                            <a:pt x="8685657" y="15228"/>
                          </a:lnTo>
                          <a:lnTo>
                            <a:pt x="8698357" y="15228"/>
                          </a:lnTo>
                          <a:lnTo>
                            <a:pt x="8698357" y="30456"/>
                          </a:lnTo>
                          <a:lnTo>
                            <a:pt x="12700" y="30456"/>
                          </a:lnTo>
                          <a:close/>
                        </a:path>
                      </a:pathLst>
                    </a:custGeom>
                    <ask:type>
                      <ask:lineSketchCurved/>
                    </ask:type>
                  </ask:lineSketchStyleProps>
                </a:ext>
              </a:extLst>
            </a:ln>
          </p:spPr>
        </p:sp>
      </p:grpSp>
      <p:grpSp>
        <p:nvGrpSpPr>
          <p:cNvPr id="18" name="Group 18"/>
          <p:cNvGrpSpPr/>
          <p:nvPr/>
        </p:nvGrpSpPr>
        <p:grpSpPr>
          <a:xfrm>
            <a:off x="10591800" y="2341969"/>
            <a:ext cx="4078740" cy="1256760"/>
            <a:chOff x="0" y="0"/>
            <a:chExt cx="5438320" cy="1675680"/>
          </a:xfrm>
        </p:grpSpPr>
        <p:sp>
          <p:nvSpPr>
            <p:cNvPr id="19" name="Freeform 19"/>
            <p:cNvSpPr/>
            <p:nvPr/>
          </p:nvSpPr>
          <p:spPr>
            <a:xfrm>
              <a:off x="12700" y="12700"/>
              <a:ext cx="5412867" cy="1650238"/>
            </a:xfrm>
            <a:custGeom>
              <a:avLst/>
              <a:gdLst>
                <a:gd name="connsiteX0" fmla="*/ 0 w 5412867"/>
                <a:gd name="connsiteY0" fmla="*/ 0 h 1650238"/>
                <a:gd name="connsiteX1" fmla="*/ 5412867 w 5412867"/>
                <a:gd name="connsiteY1" fmla="*/ 0 h 1650238"/>
                <a:gd name="connsiteX2" fmla="*/ 5412867 w 5412867"/>
                <a:gd name="connsiteY2" fmla="*/ 1650238 h 1650238"/>
                <a:gd name="connsiteX3" fmla="*/ 0 w 5412867"/>
                <a:gd name="connsiteY3" fmla="*/ 1650238 h 1650238"/>
                <a:gd name="connsiteX4" fmla="*/ 0 w 5412867"/>
                <a:gd name="connsiteY4" fmla="*/ 0 h 165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2867" h="1650238" fill="none" extrusionOk="0">
                  <a:moveTo>
                    <a:pt x="0" y="0"/>
                  </a:moveTo>
                  <a:cubicBezTo>
                    <a:pt x="2190530" y="-134914"/>
                    <a:pt x="3230365" y="46868"/>
                    <a:pt x="5412867" y="0"/>
                  </a:cubicBezTo>
                  <a:cubicBezTo>
                    <a:pt x="5298929" y="819770"/>
                    <a:pt x="5405021" y="1054878"/>
                    <a:pt x="5412867" y="1650238"/>
                  </a:cubicBezTo>
                  <a:cubicBezTo>
                    <a:pt x="4795885" y="1791866"/>
                    <a:pt x="1573264" y="1728103"/>
                    <a:pt x="0" y="1650238"/>
                  </a:cubicBezTo>
                  <a:cubicBezTo>
                    <a:pt x="42687" y="1449604"/>
                    <a:pt x="31205" y="735275"/>
                    <a:pt x="0" y="0"/>
                  </a:cubicBezTo>
                  <a:close/>
                </a:path>
                <a:path w="5412867" h="1650238" stroke="0" extrusionOk="0">
                  <a:moveTo>
                    <a:pt x="0" y="0"/>
                  </a:moveTo>
                  <a:cubicBezTo>
                    <a:pt x="1319350" y="7767"/>
                    <a:pt x="4189713" y="-58379"/>
                    <a:pt x="5412867" y="0"/>
                  </a:cubicBezTo>
                  <a:cubicBezTo>
                    <a:pt x="5466427" y="522676"/>
                    <a:pt x="5485639" y="1110543"/>
                    <a:pt x="5412867" y="1650238"/>
                  </a:cubicBezTo>
                  <a:cubicBezTo>
                    <a:pt x="4083115" y="1563382"/>
                    <a:pt x="1891854" y="1482113"/>
                    <a:pt x="0" y="1650238"/>
                  </a:cubicBezTo>
                  <a:cubicBezTo>
                    <a:pt x="132376" y="1483272"/>
                    <a:pt x="-121367" y="575459"/>
                    <a:pt x="0" y="0"/>
                  </a:cubicBezTo>
                  <a:close/>
                </a:path>
              </a:pathLst>
            </a:custGeom>
            <a:solidFill>
              <a:srgbClr val="000000"/>
            </a:solidFill>
            <a:ln>
              <a:solidFill>
                <a:schemeClr val="tx1"/>
              </a:solidFill>
              <a:extLst>
                <a:ext uri="{C807C97D-BFC1-408E-A445-0C87EB9F89A2}">
                  <ask:lineSketchStyleProps xmlns:ask="http://schemas.microsoft.com/office/drawing/2018/sketchyshapes" sd="3019183769">
                    <a:custGeom>
                      <a:avLst/>
                      <a:gdLst/>
                      <a:ahLst/>
                      <a:cxnLst/>
                      <a:rect l="l" t="t" r="r" b="b"/>
                      <a:pathLst>
                        <a:path w="5412867" h="1650238">
                          <a:moveTo>
                            <a:pt x="0" y="0"/>
                          </a:moveTo>
                          <a:lnTo>
                            <a:pt x="5412867" y="0"/>
                          </a:lnTo>
                          <a:lnTo>
                            <a:pt x="5412867" y="1650238"/>
                          </a:lnTo>
                          <a:lnTo>
                            <a:pt x="0" y="1650238"/>
                          </a:lnTo>
                          <a:close/>
                        </a:path>
                      </a:pathLst>
                    </a:custGeom>
                    <ask:type>
                      <ask:lineSketchCurved/>
                    </ask:type>
                  </ask:lineSketchStyleProps>
                </a:ext>
              </a:extLst>
            </a:ln>
          </p:spPr>
        </p:sp>
        <p:sp>
          <p:nvSpPr>
            <p:cNvPr id="20" name="Freeform 20"/>
            <p:cNvSpPr/>
            <p:nvPr/>
          </p:nvSpPr>
          <p:spPr>
            <a:xfrm>
              <a:off x="0" y="0"/>
              <a:ext cx="5438267" cy="1675638"/>
            </a:xfrm>
            <a:custGeom>
              <a:avLst/>
              <a:gdLst>
                <a:gd name="connsiteX0" fmla="*/ 12700 w 5438267"/>
                <a:gd name="connsiteY0" fmla="*/ 0 h 1675638"/>
                <a:gd name="connsiteX1" fmla="*/ 5425567 w 5438267"/>
                <a:gd name="connsiteY1" fmla="*/ 0 h 1675638"/>
                <a:gd name="connsiteX2" fmla="*/ 5438267 w 5438267"/>
                <a:gd name="connsiteY2" fmla="*/ 12700 h 1675638"/>
                <a:gd name="connsiteX3" fmla="*/ 5438267 w 5438267"/>
                <a:gd name="connsiteY3" fmla="*/ 1662938 h 1675638"/>
                <a:gd name="connsiteX4" fmla="*/ 5425567 w 5438267"/>
                <a:gd name="connsiteY4" fmla="*/ 1675638 h 1675638"/>
                <a:gd name="connsiteX5" fmla="*/ 12700 w 5438267"/>
                <a:gd name="connsiteY5" fmla="*/ 1675638 h 1675638"/>
                <a:gd name="connsiteX6" fmla="*/ 0 w 5438267"/>
                <a:gd name="connsiteY6" fmla="*/ 1662938 h 1675638"/>
                <a:gd name="connsiteX7" fmla="*/ 0 w 5438267"/>
                <a:gd name="connsiteY7" fmla="*/ 12700 h 1675638"/>
                <a:gd name="connsiteX8" fmla="*/ 12700 w 5438267"/>
                <a:gd name="connsiteY8" fmla="*/ 0 h 1675638"/>
                <a:gd name="connsiteX9" fmla="*/ 12700 w 5438267"/>
                <a:gd name="connsiteY9" fmla="*/ 25400 h 1675638"/>
                <a:gd name="connsiteX10" fmla="*/ 12700 w 5438267"/>
                <a:gd name="connsiteY10" fmla="*/ 12700 h 1675638"/>
                <a:gd name="connsiteX11" fmla="*/ 25400 w 5438267"/>
                <a:gd name="connsiteY11" fmla="*/ 12700 h 1675638"/>
                <a:gd name="connsiteX12" fmla="*/ 25400 w 5438267"/>
                <a:gd name="connsiteY12" fmla="*/ 1662938 h 1675638"/>
                <a:gd name="connsiteX13" fmla="*/ 12700 w 5438267"/>
                <a:gd name="connsiteY13" fmla="*/ 1662938 h 1675638"/>
                <a:gd name="connsiteX14" fmla="*/ 12700 w 5438267"/>
                <a:gd name="connsiteY14" fmla="*/ 1650238 h 1675638"/>
                <a:gd name="connsiteX15" fmla="*/ 5425567 w 5438267"/>
                <a:gd name="connsiteY15" fmla="*/ 1650238 h 1675638"/>
                <a:gd name="connsiteX16" fmla="*/ 5425567 w 5438267"/>
                <a:gd name="connsiteY16" fmla="*/ 1662938 h 1675638"/>
                <a:gd name="connsiteX17" fmla="*/ 5412867 w 5438267"/>
                <a:gd name="connsiteY17" fmla="*/ 1662938 h 1675638"/>
                <a:gd name="connsiteX18" fmla="*/ 5412867 w 5438267"/>
                <a:gd name="connsiteY18" fmla="*/ 12700 h 1675638"/>
                <a:gd name="connsiteX19" fmla="*/ 5425567 w 5438267"/>
                <a:gd name="connsiteY19" fmla="*/ 12700 h 1675638"/>
                <a:gd name="connsiteX20" fmla="*/ 5425567 w 5438267"/>
                <a:gd name="connsiteY20" fmla="*/ 25400 h 1675638"/>
                <a:gd name="connsiteX21" fmla="*/ 12700 w 5438267"/>
                <a:gd name="connsiteY21" fmla="*/ 25400 h 16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438267" h="1675638" fill="none" extrusionOk="0">
                  <a:moveTo>
                    <a:pt x="12700" y="0"/>
                  </a:moveTo>
                  <a:cubicBezTo>
                    <a:pt x="1056464" y="7820"/>
                    <a:pt x="4675462" y="102547"/>
                    <a:pt x="5425567" y="0"/>
                  </a:cubicBezTo>
                  <a:cubicBezTo>
                    <a:pt x="5432419" y="433"/>
                    <a:pt x="5438057" y="5744"/>
                    <a:pt x="5438267" y="12700"/>
                  </a:cubicBezTo>
                  <a:cubicBezTo>
                    <a:pt x="5454791" y="663364"/>
                    <a:pt x="5582691" y="1258733"/>
                    <a:pt x="5438267" y="1662938"/>
                  </a:cubicBezTo>
                  <a:cubicBezTo>
                    <a:pt x="5438169" y="1670694"/>
                    <a:pt x="5433187" y="1674722"/>
                    <a:pt x="5425567" y="1675638"/>
                  </a:cubicBezTo>
                  <a:cubicBezTo>
                    <a:pt x="4656884" y="1581048"/>
                    <a:pt x="977323" y="1764171"/>
                    <a:pt x="12700" y="1675638"/>
                  </a:cubicBezTo>
                  <a:cubicBezTo>
                    <a:pt x="5813" y="1675883"/>
                    <a:pt x="-32" y="1670470"/>
                    <a:pt x="0" y="1662938"/>
                  </a:cubicBezTo>
                  <a:cubicBezTo>
                    <a:pt x="142052" y="1402310"/>
                    <a:pt x="734" y="631688"/>
                    <a:pt x="0" y="12700"/>
                  </a:cubicBezTo>
                  <a:cubicBezTo>
                    <a:pt x="1138" y="5134"/>
                    <a:pt x="6104" y="994"/>
                    <a:pt x="12700" y="0"/>
                  </a:cubicBezTo>
                  <a:moveTo>
                    <a:pt x="12700" y="25400"/>
                  </a:moveTo>
                  <a:cubicBezTo>
                    <a:pt x="11804" y="21357"/>
                    <a:pt x="11916" y="15736"/>
                    <a:pt x="12700" y="12700"/>
                  </a:cubicBezTo>
                  <a:cubicBezTo>
                    <a:pt x="16173" y="13476"/>
                    <a:pt x="24031" y="12918"/>
                    <a:pt x="25400" y="12700"/>
                  </a:cubicBezTo>
                  <a:cubicBezTo>
                    <a:pt x="73382" y="535823"/>
                    <a:pt x="-120121" y="1260630"/>
                    <a:pt x="25400" y="1662938"/>
                  </a:cubicBezTo>
                  <a:cubicBezTo>
                    <a:pt x="23199" y="1664012"/>
                    <a:pt x="16277" y="1662569"/>
                    <a:pt x="12700" y="1662938"/>
                  </a:cubicBezTo>
                  <a:cubicBezTo>
                    <a:pt x="12325" y="1660614"/>
                    <a:pt x="13511" y="1655338"/>
                    <a:pt x="12700" y="1650238"/>
                  </a:cubicBezTo>
                  <a:cubicBezTo>
                    <a:pt x="1735968" y="1573375"/>
                    <a:pt x="2989411" y="1799641"/>
                    <a:pt x="5425567" y="1650238"/>
                  </a:cubicBezTo>
                  <a:cubicBezTo>
                    <a:pt x="5425189" y="1651633"/>
                    <a:pt x="5426677" y="1657438"/>
                    <a:pt x="5425567" y="1662938"/>
                  </a:cubicBezTo>
                  <a:cubicBezTo>
                    <a:pt x="5421853" y="1663998"/>
                    <a:pt x="5417997" y="1662103"/>
                    <a:pt x="5412867" y="1662938"/>
                  </a:cubicBezTo>
                  <a:cubicBezTo>
                    <a:pt x="5499770" y="1346803"/>
                    <a:pt x="5291691" y="441520"/>
                    <a:pt x="5412867" y="12700"/>
                  </a:cubicBezTo>
                  <a:cubicBezTo>
                    <a:pt x="5414783" y="13208"/>
                    <a:pt x="5420547" y="11960"/>
                    <a:pt x="5425567" y="12700"/>
                  </a:cubicBezTo>
                  <a:cubicBezTo>
                    <a:pt x="5426156" y="17041"/>
                    <a:pt x="5426392" y="23663"/>
                    <a:pt x="5425567" y="25400"/>
                  </a:cubicBezTo>
                  <a:cubicBezTo>
                    <a:pt x="3529604" y="99586"/>
                    <a:pt x="1677884" y="-71880"/>
                    <a:pt x="12700" y="25400"/>
                  </a:cubicBezTo>
                  <a:close/>
                </a:path>
                <a:path w="5438267" h="1675638" stroke="0" extrusionOk="0">
                  <a:moveTo>
                    <a:pt x="12700" y="0"/>
                  </a:moveTo>
                  <a:cubicBezTo>
                    <a:pt x="1409487" y="123206"/>
                    <a:pt x="3403713" y="141280"/>
                    <a:pt x="5425567" y="0"/>
                  </a:cubicBezTo>
                  <a:cubicBezTo>
                    <a:pt x="5433530" y="480"/>
                    <a:pt x="5438004" y="5302"/>
                    <a:pt x="5438267" y="12700"/>
                  </a:cubicBezTo>
                  <a:cubicBezTo>
                    <a:pt x="5359659" y="320269"/>
                    <a:pt x="5510086" y="883675"/>
                    <a:pt x="5438267" y="1662938"/>
                  </a:cubicBezTo>
                  <a:cubicBezTo>
                    <a:pt x="5439026" y="1670608"/>
                    <a:pt x="5433084" y="1674550"/>
                    <a:pt x="5425567" y="1675638"/>
                  </a:cubicBezTo>
                  <a:cubicBezTo>
                    <a:pt x="3651797" y="1650869"/>
                    <a:pt x="649008" y="1565323"/>
                    <a:pt x="12700" y="1675638"/>
                  </a:cubicBezTo>
                  <a:cubicBezTo>
                    <a:pt x="4922" y="1676367"/>
                    <a:pt x="-452" y="1670024"/>
                    <a:pt x="0" y="1662938"/>
                  </a:cubicBezTo>
                  <a:cubicBezTo>
                    <a:pt x="19501" y="845072"/>
                    <a:pt x="67593" y="179264"/>
                    <a:pt x="0" y="12700"/>
                  </a:cubicBezTo>
                  <a:cubicBezTo>
                    <a:pt x="-483" y="6223"/>
                    <a:pt x="5858" y="-261"/>
                    <a:pt x="12700" y="0"/>
                  </a:cubicBezTo>
                  <a:moveTo>
                    <a:pt x="12700" y="25400"/>
                  </a:moveTo>
                  <a:cubicBezTo>
                    <a:pt x="12468" y="21666"/>
                    <a:pt x="13015" y="16214"/>
                    <a:pt x="12700" y="12700"/>
                  </a:cubicBezTo>
                  <a:cubicBezTo>
                    <a:pt x="14390" y="12358"/>
                    <a:pt x="23870" y="13724"/>
                    <a:pt x="25400" y="12700"/>
                  </a:cubicBezTo>
                  <a:cubicBezTo>
                    <a:pt x="51020" y="306424"/>
                    <a:pt x="148473" y="1026141"/>
                    <a:pt x="25400" y="1662938"/>
                  </a:cubicBezTo>
                  <a:cubicBezTo>
                    <a:pt x="19558" y="1664025"/>
                    <a:pt x="16992" y="1662059"/>
                    <a:pt x="12700" y="1662938"/>
                  </a:cubicBezTo>
                  <a:cubicBezTo>
                    <a:pt x="11857" y="1657226"/>
                    <a:pt x="13812" y="1655024"/>
                    <a:pt x="12700" y="1650238"/>
                  </a:cubicBezTo>
                  <a:cubicBezTo>
                    <a:pt x="2458315" y="1802079"/>
                    <a:pt x="4132505" y="1500663"/>
                    <a:pt x="5425567" y="1650238"/>
                  </a:cubicBezTo>
                  <a:cubicBezTo>
                    <a:pt x="5425488" y="1654651"/>
                    <a:pt x="5426434" y="1661163"/>
                    <a:pt x="5425567" y="1662938"/>
                  </a:cubicBezTo>
                  <a:cubicBezTo>
                    <a:pt x="5419387" y="1662950"/>
                    <a:pt x="5415808" y="1663888"/>
                    <a:pt x="5412867" y="1662938"/>
                  </a:cubicBezTo>
                  <a:cubicBezTo>
                    <a:pt x="5441932" y="996261"/>
                    <a:pt x="5317978" y="302017"/>
                    <a:pt x="5412867" y="12700"/>
                  </a:cubicBezTo>
                  <a:cubicBezTo>
                    <a:pt x="5417253" y="11779"/>
                    <a:pt x="5421195" y="12407"/>
                    <a:pt x="5425567" y="12700"/>
                  </a:cubicBezTo>
                  <a:cubicBezTo>
                    <a:pt x="5425877" y="18402"/>
                    <a:pt x="5425681" y="21026"/>
                    <a:pt x="5425567" y="25400"/>
                  </a:cubicBezTo>
                  <a:cubicBezTo>
                    <a:pt x="2895018" y="-90473"/>
                    <a:pt x="2434396" y="136210"/>
                    <a:pt x="12700" y="25400"/>
                  </a:cubicBezTo>
                  <a:close/>
                </a:path>
              </a:pathLst>
            </a:custGeom>
            <a:solidFill>
              <a:srgbClr val="00B050"/>
            </a:solidFill>
            <a:ln>
              <a:solidFill>
                <a:schemeClr val="tx1"/>
              </a:solidFill>
              <a:extLst>
                <a:ext uri="{C807C97D-BFC1-408E-A445-0C87EB9F89A2}">
                  <ask:lineSketchStyleProps xmlns:ask="http://schemas.microsoft.com/office/drawing/2018/sketchyshapes" sd="95722150">
                    <a:custGeom>
                      <a:avLst/>
                      <a:gdLst/>
                      <a:ahLst/>
                      <a:cxnLst/>
                      <a:rect l="l" t="t" r="r" b="b"/>
                      <a:pathLst>
                        <a:path w="5438267" h="1675638">
                          <a:moveTo>
                            <a:pt x="12700" y="0"/>
                          </a:moveTo>
                          <a:lnTo>
                            <a:pt x="5425567" y="0"/>
                          </a:lnTo>
                          <a:cubicBezTo>
                            <a:pt x="5432552" y="0"/>
                            <a:pt x="5438267" y="5715"/>
                            <a:pt x="5438267" y="12700"/>
                          </a:cubicBezTo>
                          <a:lnTo>
                            <a:pt x="5438267" y="1662938"/>
                          </a:lnTo>
                          <a:cubicBezTo>
                            <a:pt x="5438267" y="1669923"/>
                            <a:pt x="5432552" y="1675638"/>
                            <a:pt x="5425567" y="1675638"/>
                          </a:cubicBezTo>
                          <a:lnTo>
                            <a:pt x="12700" y="1675638"/>
                          </a:lnTo>
                          <a:cubicBezTo>
                            <a:pt x="5715" y="1675638"/>
                            <a:pt x="0" y="1669923"/>
                            <a:pt x="0" y="1662938"/>
                          </a:cubicBezTo>
                          <a:lnTo>
                            <a:pt x="0" y="12700"/>
                          </a:lnTo>
                          <a:cubicBezTo>
                            <a:pt x="0" y="5715"/>
                            <a:pt x="5715" y="0"/>
                            <a:pt x="12700" y="0"/>
                          </a:cubicBezTo>
                          <a:moveTo>
                            <a:pt x="12700" y="25400"/>
                          </a:moveTo>
                          <a:lnTo>
                            <a:pt x="12700" y="12700"/>
                          </a:lnTo>
                          <a:lnTo>
                            <a:pt x="25400" y="12700"/>
                          </a:lnTo>
                          <a:lnTo>
                            <a:pt x="25400" y="1662938"/>
                          </a:lnTo>
                          <a:lnTo>
                            <a:pt x="12700" y="1662938"/>
                          </a:lnTo>
                          <a:lnTo>
                            <a:pt x="12700" y="1650238"/>
                          </a:lnTo>
                          <a:lnTo>
                            <a:pt x="5425567" y="1650238"/>
                          </a:lnTo>
                          <a:lnTo>
                            <a:pt x="5425567" y="1662938"/>
                          </a:lnTo>
                          <a:lnTo>
                            <a:pt x="5412867" y="1662938"/>
                          </a:lnTo>
                          <a:lnTo>
                            <a:pt x="5412867" y="12700"/>
                          </a:lnTo>
                          <a:lnTo>
                            <a:pt x="5425567" y="12700"/>
                          </a:lnTo>
                          <a:lnTo>
                            <a:pt x="5425567" y="25400"/>
                          </a:lnTo>
                          <a:lnTo>
                            <a:pt x="12700" y="25400"/>
                          </a:lnTo>
                          <a:close/>
                        </a:path>
                      </a:pathLst>
                    </a:custGeom>
                    <ask:type>
                      <ask:lineSketchCurved/>
                    </ask:type>
                  </ask:lineSketchStyleProps>
                </a:ext>
              </a:extLst>
            </a:ln>
          </p:spPr>
        </p:sp>
      </p:grpSp>
      <p:sp>
        <p:nvSpPr>
          <p:cNvPr id="54" name="TextBox 53">
            <a:extLst>
              <a:ext uri="{FF2B5EF4-FFF2-40B4-BE49-F238E27FC236}">
                <a16:creationId xmlns:a16="http://schemas.microsoft.com/office/drawing/2014/main" id="{648F3E61-2F86-432D-8175-E7CCA4E68B70}"/>
              </a:ext>
            </a:extLst>
          </p:cNvPr>
          <p:cNvSpPr txBox="1"/>
          <p:nvPr/>
        </p:nvSpPr>
        <p:spPr>
          <a:xfrm>
            <a:off x="2156104" y="2985702"/>
            <a:ext cx="4724400" cy="6001643"/>
          </a:xfrm>
          <a:prstGeom prst="rect">
            <a:avLst/>
          </a:prstGeom>
          <a:noFill/>
        </p:spPr>
        <p:txBody>
          <a:bodyPr wrap="square" rtlCol="0">
            <a:spAutoFit/>
          </a:bodyPr>
          <a:lstStyle/>
          <a:p>
            <a:r>
              <a:rPr lang="en-GB" sz="3200" dirty="0">
                <a:solidFill>
                  <a:schemeClr val="bg1"/>
                </a:solidFill>
                <a:latin typeface="Bahnschrift Light Condensed" panose="020B0502040204020203" pitchFamily="34" charset="0"/>
              </a:rPr>
              <a:t>V06N22 on the Apollo Guidance Computer displayed the spacecraft’s new gimbal angles, the rotation values calculated by the AGC for orienting the Inertial Measurement Unit. Using Verb 06, the data appeared once in decimal form on the DSKY, giving astronauts a snapshot of the precise attitude needed for upcoming maneuvers.</a:t>
            </a:r>
          </a:p>
          <a:p>
            <a:endParaRPr lang="en-GB" sz="3200" dirty="0">
              <a:solidFill>
                <a:schemeClr val="bg1"/>
              </a:solidFill>
              <a:latin typeface="Bahnschrift Light Condensed" panose="020B0502040204020203" pitchFamily="34" charset="0"/>
            </a:endParaRPr>
          </a:p>
        </p:txBody>
      </p:sp>
      <p:grpSp>
        <p:nvGrpSpPr>
          <p:cNvPr id="56" name="Group 18">
            <a:extLst>
              <a:ext uri="{FF2B5EF4-FFF2-40B4-BE49-F238E27FC236}">
                <a16:creationId xmlns:a16="http://schemas.microsoft.com/office/drawing/2014/main" id="{12AA9039-F2BB-4F73-9271-901C645A85B5}"/>
              </a:ext>
            </a:extLst>
          </p:cNvPr>
          <p:cNvGrpSpPr/>
          <p:nvPr/>
        </p:nvGrpSpPr>
        <p:grpSpPr>
          <a:xfrm>
            <a:off x="10601625" y="6883364"/>
            <a:ext cx="4078740" cy="1256760"/>
            <a:chOff x="0" y="0"/>
            <a:chExt cx="5438320" cy="1675680"/>
          </a:xfrm>
        </p:grpSpPr>
        <p:sp>
          <p:nvSpPr>
            <p:cNvPr id="57" name="Freeform 19">
              <a:extLst>
                <a:ext uri="{FF2B5EF4-FFF2-40B4-BE49-F238E27FC236}">
                  <a16:creationId xmlns:a16="http://schemas.microsoft.com/office/drawing/2014/main" id="{829EF305-FFFE-4B28-8895-C2B11016211C}"/>
                </a:ext>
              </a:extLst>
            </p:cNvPr>
            <p:cNvSpPr/>
            <p:nvPr/>
          </p:nvSpPr>
          <p:spPr>
            <a:xfrm>
              <a:off x="12700" y="12700"/>
              <a:ext cx="5412867" cy="1650238"/>
            </a:xfrm>
            <a:custGeom>
              <a:avLst/>
              <a:gdLst>
                <a:gd name="connsiteX0" fmla="*/ 0 w 5412867"/>
                <a:gd name="connsiteY0" fmla="*/ 0 h 1650238"/>
                <a:gd name="connsiteX1" fmla="*/ 5412867 w 5412867"/>
                <a:gd name="connsiteY1" fmla="*/ 0 h 1650238"/>
                <a:gd name="connsiteX2" fmla="*/ 5412867 w 5412867"/>
                <a:gd name="connsiteY2" fmla="*/ 1650238 h 1650238"/>
                <a:gd name="connsiteX3" fmla="*/ 0 w 5412867"/>
                <a:gd name="connsiteY3" fmla="*/ 1650238 h 1650238"/>
                <a:gd name="connsiteX4" fmla="*/ 0 w 5412867"/>
                <a:gd name="connsiteY4" fmla="*/ 0 h 165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2867" h="1650238" fill="none" extrusionOk="0">
                  <a:moveTo>
                    <a:pt x="0" y="0"/>
                  </a:moveTo>
                  <a:cubicBezTo>
                    <a:pt x="2190530" y="-134914"/>
                    <a:pt x="3230365" y="46868"/>
                    <a:pt x="5412867" y="0"/>
                  </a:cubicBezTo>
                  <a:cubicBezTo>
                    <a:pt x="5298929" y="819770"/>
                    <a:pt x="5405021" y="1054878"/>
                    <a:pt x="5412867" y="1650238"/>
                  </a:cubicBezTo>
                  <a:cubicBezTo>
                    <a:pt x="4795885" y="1791866"/>
                    <a:pt x="1573264" y="1728103"/>
                    <a:pt x="0" y="1650238"/>
                  </a:cubicBezTo>
                  <a:cubicBezTo>
                    <a:pt x="42687" y="1449604"/>
                    <a:pt x="31205" y="735275"/>
                    <a:pt x="0" y="0"/>
                  </a:cubicBezTo>
                  <a:close/>
                </a:path>
                <a:path w="5412867" h="1650238" stroke="0" extrusionOk="0">
                  <a:moveTo>
                    <a:pt x="0" y="0"/>
                  </a:moveTo>
                  <a:cubicBezTo>
                    <a:pt x="1319350" y="7767"/>
                    <a:pt x="4189713" y="-58379"/>
                    <a:pt x="5412867" y="0"/>
                  </a:cubicBezTo>
                  <a:cubicBezTo>
                    <a:pt x="5466427" y="522676"/>
                    <a:pt x="5485639" y="1110543"/>
                    <a:pt x="5412867" y="1650238"/>
                  </a:cubicBezTo>
                  <a:cubicBezTo>
                    <a:pt x="4083115" y="1563382"/>
                    <a:pt x="1891854" y="1482113"/>
                    <a:pt x="0" y="1650238"/>
                  </a:cubicBezTo>
                  <a:cubicBezTo>
                    <a:pt x="132376" y="1483272"/>
                    <a:pt x="-121367" y="575459"/>
                    <a:pt x="0" y="0"/>
                  </a:cubicBezTo>
                  <a:close/>
                </a:path>
              </a:pathLst>
            </a:custGeom>
            <a:solidFill>
              <a:srgbClr val="000000"/>
            </a:solidFill>
            <a:ln>
              <a:solidFill>
                <a:schemeClr val="tx1"/>
              </a:solidFill>
              <a:extLst>
                <a:ext uri="{C807C97D-BFC1-408E-A445-0C87EB9F89A2}">
                  <ask:lineSketchStyleProps xmlns:ask="http://schemas.microsoft.com/office/drawing/2018/sketchyshapes" sd="3019183769">
                    <a:custGeom>
                      <a:avLst/>
                      <a:gdLst/>
                      <a:ahLst/>
                      <a:cxnLst/>
                      <a:rect l="l" t="t" r="r" b="b"/>
                      <a:pathLst>
                        <a:path w="5412867" h="1650238">
                          <a:moveTo>
                            <a:pt x="0" y="0"/>
                          </a:moveTo>
                          <a:lnTo>
                            <a:pt x="5412867" y="0"/>
                          </a:lnTo>
                          <a:lnTo>
                            <a:pt x="5412867" y="1650238"/>
                          </a:lnTo>
                          <a:lnTo>
                            <a:pt x="0" y="1650238"/>
                          </a:lnTo>
                          <a:close/>
                        </a:path>
                      </a:pathLst>
                    </a:custGeom>
                    <ask:type>
                      <ask:lineSketchCurved/>
                    </ask:type>
                  </ask:lineSketchStyleProps>
                </a:ext>
              </a:extLst>
            </a:ln>
          </p:spPr>
        </p:sp>
        <p:sp>
          <p:nvSpPr>
            <p:cNvPr id="58" name="Freeform 20">
              <a:extLst>
                <a:ext uri="{FF2B5EF4-FFF2-40B4-BE49-F238E27FC236}">
                  <a16:creationId xmlns:a16="http://schemas.microsoft.com/office/drawing/2014/main" id="{A307308A-80CA-4EC6-A381-E60FCEBBA69D}"/>
                </a:ext>
              </a:extLst>
            </p:cNvPr>
            <p:cNvSpPr/>
            <p:nvPr/>
          </p:nvSpPr>
          <p:spPr>
            <a:xfrm>
              <a:off x="0" y="0"/>
              <a:ext cx="5438267" cy="1675638"/>
            </a:xfrm>
            <a:custGeom>
              <a:avLst/>
              <a:gdLst>
                <a:gd name="connsiteX0" fmla="*/ 12700 w 5438267"/>
                <a:gd name="connsiteY0" fmla="*/ 0 h 1675638"/>
                <a:gd name="connsiteX1" fmla="*/ 5425567 w 5438267"/>
                <a:gd name="connsiteY1" fmla="*/ 0 h 1675638"/>
                <a:gd name="connsiteX2" fmla="*/ 5438267 w 5438267"/>
                <a:gd name="connsiteY2" fmla="*/ 12700 h 1675638"/>
                <a:gd name="connsiteX3" fmla="*/ 5438267 w 5438267"/>
                <a:gd name="connsiteY3" fmla="*/ 1662938 h 1675638"/>
                <a:gd name="connsiteX4" fmla="*/ 5425567 w 5438267"/>
                <a:gd name="connsiteY4" fmla="*/ 1675638 h 1675638"/>
                <a:gd name="connsiteX5" fmla="*/ 12700 w 5438267"/>
                <a:gd name="connsiteY5" fmla="*/ 1675638 h 1675638"/>
                <a:gd name="connsiteX6" fmla="*/ 0 w 5438267"/>
                <a:gd name="connsiteY6" fmla="*/ 1662938 h 1675638"/>
                <a:gd name="connsiteX7" fmla="*/ 0 w 5438267"/>
                <a:gd name="connsiteY7" fmla="*/ 12700 h 1675638"/>
                <a:gd name="connsiteX8" fmla="*/ 12700 w 5438267"/>
                <a:gd name="connsiteY8" fmla="*/ 0 h 1675638"/>
                <a:gd name="connsiteX9" fmla="*/ 12700 w 5438267"/>
                <a:gd name="connsiteY9" fmla="*/ 25400 h 1675638"/>
                <a:gd name="connsiteX10" fmla="*/ 12700 w 5438267"/>
                <a:gd name="connsiteY10" fmla="*/ 12700 h 1675638"/>
                <a:gd name="connsiteX11" fmla="*/ 25400 w 5438267"/>
                <a:gd name="connsiteY11" fmla="*/ 12700 h 1675638"/>
                <a:gd name="connsiteX12" fmla="*/ 25400 w 5438267"/>
                <a:gd name="connsiteY12" fmla="*/ 1662938 h 1675638"/>
                <a:gd name="connsiteX13" fmla="*/ 12700 w 5438267"/>
                <a:gd name="connsiteY13" fmla="*/ 1662938 h 1675638"/>
                <a:gd name="connsiteX14" fmla="*/ 12700 w 5438267"/>
                <a:gd name="connsiteY14" fmla="*/ 1650238 h 1675638"/>
                <a:gd name="connsiteX15" fmla="*/ 5425567 w 5438267"/>
                <a:gd name="connsiteY15" fmla="*/ 1650238 h 1675638"/>
                <a:gd name="connsiteX16" fmla="*/ 5425567 w 5438267"/>
                <a:gd name="connsiteY16" fmla="*/ 1662938 h 1675638"/>
                <a:gd name="connsiteX17" fmla="*/ 5412867 w 5438267"/>
                <a:gd name="connsiteY17" fmla="*/ 1662938 h 1675638"/>
                <a:gd name="connsiteX18" fmla="*/ 5412867 w 5438267"/>
                <a:gd name="connsiteY18" fmla="*/ 12700 h 1675638"/>
                <a:gd name="connsiteX19" fmla="*/ 5425567 w 5438267"/>
                <a:gd name="connsiteY19" fmla="*/ 12700 h 1675638"/>
                <a:gd name="connsiteX20" fmla="*/ 5425567 w 5438267"/>
                <a:gd name="connsiteY20" fmla="*/ 25400 h 1675638"/>
                <a:gd name="connsiteX21" fmla="*/ 12700 w 5438267"/>
                <a:gd name="connsiteY21" fmla="*/ 25400 h 16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438267" h="1675638" fill="none" extrusionOk="0">
                  <a:moveTo>
                    <a:pt x="12700" y="0"/>
                  </a:moveTo>
                  <a:cubicBezTo>
                    <a:pt x="1056464" y="7820"/>
                    <a:pt x="4675462" y="102547"/>
                    <a:pt x="5425567" y="0"/>
                  </a:cubicBezTo>
                  <a:cubicBezTo>
                    <a:pt x="5432419" y="433"/>
                    <a:pt x="5438057" y="5744"/>
                    <a:pt x="5438267" y="12700"/>
                  </a:cubicBezTo>
                  <a:cubicBezTo>
                    <a:pt x="5454791" y="663364"/>
                    <a:pt x="5582691" y="1258733"/>
                    <a:pt x="5438267" y="1662938"/>
                  </a:cubicBezTo>
                  <a:cubicBezTo>
                    <a:pt x="5438169" y="1670694"/>
                    <a:pt x="5433187" y="1674722"/>
                    <a:pt x="5425567" y="1675638"/>
                  </a:cubicBezTo>
                  <a:cubicBezTo>
                    <a:pt x="4656884" y="1581048"/>
                    <a:pt x="977323" y="1764171"/>
                    <a:pt x="12700" y="1675638"/>
                  </a:cubicBezTo>
                  <a:cubicBezTo>
                    <a:pt x="5813" y="1675883"/>
                    <a:pt x="-32" y="1670470"/>
                    <a:pt x="0" y="1662938"/>
                  </a:cubicBezTo>
                  <a:cubicBezTo>
                    <a:pt x="142052" y="1402310"/>
                    <a:pt x="734" y="631688"/>
                    <a:pt x="0" y="12700"/>
                  </a:cubicBezTo>
                  <a:cubicBezTo>
                    <a:pt x="1138" y="5134"/>
                    <a:pt x="6104" y="994"/>
                    <a:pt x="12700" y="0"/>
                  </a:cubicBezTo>
                  <a:moveTo>
                    <a:pt x="12700" y="25400"/>
                  </a:moveTo>
                  <a:cubicBezTo>
                    <a:pt x="11804" y="21357"/>
                    <a:pt x="11916" y="15736"/>
                    <a:pt x="12700" y="12700"/>
                  </a:cubicBezTo>
                  <a:cubicBezTo>
                    <a:pt x="16173" y="13476"/>
                    <a:pt x="24031" y="12918"/>
                    <a:pt x="25400" y="12700"/>
                  </a:cubicBezTo>
                  <a:cubicBezTo>
                    <a:pt x="73382" y="535823"/>
                    <a:pt x="-120121" y="1260630"/>
                    <a:pt x="25400" y="1662938"/>
                  </a:cubicBezTo>
                  <a:cubicBezTo>
                    <a:pt x="23199" y="1664012"/>
                    <a:pt x="16277" y="1662569"/>
                    <a:pt x="12700" y="1662938"/>
                  </a:cubicBezTo>
                  <a:cubicBezTo>
                    <a:pt x="12325" y="1660614"/>
                    <a:pt x="13511" y="1655338"/>
                    <a:pt x="12700" y="1650238"/>
                  </a:cubicBezTo>
                  <a:cubicBezTo>
                    <a:pt x="1735968" y="1573375"/>
                    <a:pt x="2989411" y="1799641"/>
                    <a:pt x="5425567" y="1650238"/>
                  </a:cubicBezTo>
                  <a:cubicBezTo>
                    <a:pt x="5425189" y="1651633"/>
                    <a:pt x="5426677" y="1657438"/>
                    <a:pt x="5425567" y="1662938"/>
                  </a:cubicBezTo>
                  <a:cubicBezTo>
                    <a:pt x="5421853" y="1663998"/>
                    <a:pt x="5417997" y="1662103"/>
                    <a:pt x="5412867" y="1662938"/>
                  </a:cubicBezTo>
                  <a:cubicBezTo>
                    <a:pt x="5499770" y="1346803"/>
                    <a:pt x="5291691" y="441520"/>
                    <a:pt x="5412867" y="12700"/>
                  </a:cubicBezTo>
                  <a:cubicBezTo>
                    <a:pt x="5414783" y="13208"/>
                    <a:pt x="5420547" y="11960"/>
                    <a:pt x="5425567" y="12700"/>
                  </a:cubicBezTo>
                  <a:cubicBezTo>
                    <a:pt x="5426156" y="17041"/>
                    <a:pt x="5426392" y="23663"/>
                    <a:pt x="5425567" y="25400"/>
                  </a:cubicBezTo>
                  <a:cubicBezTo>
                    <a:pt x="3529604" y="99586"/>
                    <a:pt x="1677884" y="-71880"/>
                    <a:pt x="12700" y="25400"/>
                  </a:cubicBezTo>
                  <a:close/>
                </a:path>
                <a:path w="5438267" h="1675638" stroke="0" extrusionOk="0">
                  <a:moveTo>
                    <a:pt x="12700" y="0"/>
                  </a:moveTo>
                  <a:cubicBezTo>
                    <a:pt x="1409487" y="123206"/>
                    <a:pt x="3403713" y="141280"/>
                    <a:pt x="5425567" y="0"/>
                  </a:cubicBezTo>
                  <a:cubicBezTo>
                    <a:pt x="5433530" y="480"/>
                    <a:pt x="5438004" y="5302"/>
                    <a:pt x="5438267" y="12700"/>
                  </a:cubicBezTo>
                  <a:cubicBezTo>
                    <a:pt x="5359659" y="320269"/>
                    <a:pt x="5510086" y="883675"/>
                    <a:pt x="5438267" y="1662938"/>
                  </a:cubicBezTo>
                  <a:cubicBezTo>
                    <a:pt x="5439026" y="1670608"/>
                    <a:pt x="5433084" y="1674550"/>
                    <a:pt x="5425567" y="1675638"/>
                  </a:cubicBezTo>
                  <a:cubicBezTo>
                    <a:pt x="3651797" y="1650869"/>
                    <a:pt x="649008" y="1565323"/>
                    <a:pt x="12700" y="1675638"/>
                  </a:cubicBezTo>
                  <a:cubicBezTo>
                    <a:pt x="4922" y="1676367"/>
                    <a:pt x="-452" y="1670024"/>
                    <a:pt x="0" y="1662938"/>
                  </a:cubicBezTo>
                  <a:cubicBezTo>
                    <a:pt x="19501" y="845072"/>
                    <a:pt x="67593" y="179264"/>
                    <a:pt x="0" y="12700"/>
                  </a:cubicBezTo>
                  <a:cubicBezTo>
                    <a:pt x="-483" y="6223"/>
                    <a:pt x="5858" y="-261"/>
                    <a:pt x="12700" y="0"/>
                  </a:cubicBezTo>
                  <a:moveTo>
                    <a:pt x="12700" y="25400"/>
                  </a:moveTo>
                  <a:cubicBezTo>
                    <a:pt x="12468" y="21666"/>
                    <a:pt x="13015" y="16214"/>
                    <a:pt x="12700" y="12700"/>
                  </a:cubicBezTo>
                  <a:cubicBezTo>
                    <a:pt x="14390" y="12358"/>
                    <a:pt x="23870" y="13724"/>
                    <a:pt x="25400" y="12700"/>
                  </a:cubicBezTo>
                  <a:cubicBezTo>
                    <a:pt x="51020" y="306424"/>
                    <a:pt x="148473" y="1026141"/>
                    <a:pt x="25400" y="1662938"/>
                  </a:cubicBezTo>
                  <a:cubicBezTo>
                    <a:pt x="19558" y="1664025"/>
                    <a:pt x="16992" y="1662059"/>
                    <a:pt x="12700" y="1662938"/>
                  </a:cubicBezTo>
                  <a:cubicBezTo>
                    <a:pt x="11857" y="1657226"/>
                    <a:pt x="13812" y="1655024"/>
                    <a:pt x="12700" y="1650238"/>
                  </a:cubicBezTo>
                  <a:cubicBezTo>
                    <a:pt x="2458315" y="1802079"/>
                    <a:pt x="4132505" y="1500663"/>
                    <a:pt x="5425567" y="1650238"/>
                  </a:cubicBezTo>
                  <a:cubicBezTo>
                    <a:pt x="5425488" y="1654651"/>
                    <a:pt x="5426434" y="1661163"/>
                    <a:pt x="5425567" y="1662938"/>
                  </a:cubicBezTo>
                  <a:cubicBezTo>
                    <a:pt x="5419387" y="1662950"/>
                    <a:pt x="5415808" y="1663888"/>
                    <a:pt x="5412867" y="1662938"/>
                  </a:cubicBezTo>
                  <a:cubicBezTo>
                    <a:pt x="5441932" y="996261"/>
                    <a:pt x="5317978" y="302017"/>
                    <a:pt x="5412867" y="12700"/>
                  </a:cubicBezTo>
                  <a:cubicBezTo>
                    <a:pt x="5417253" y="11779"/>
                    <a:pt x="5421195" y="12407"/>
                    <a:pt x="5425567" y="12700"/>
                  </a:cubicBezTo>
                  <a:cubicBezTo>
                    <a:pt x="5425877" y="18402"/>
                    <a:pt x="5425681" y="21026"/>
                    <a:pt x="5425567" y="25400"/>
                  </a:cubicBezTo>
                  <a:cubicBezTo>
                    <a:pt x="2895018" y="-90473"/>
                    <a:pt x="2434396" y="136210"/>
                    <a:pt x="12700" y="25400"/>
                  </a:cubicBezTo>
                  <a:close/>
                </a:path>
              </a:pathLst>
            </a:custGeom>
            <a:solidFill>
              <a:srgbClr val="00B050"/>
            </a:solidFill>
            <a:ln>
              <a:solidFill>
                <a:schemeClr val="tx1"/>
              </a:solidFill>
              <a:extLst>
                <a:ext uri="{C807C97D-BFC1-408E-A445-0C87EB9F89A2}">
                  <ask:lineSketchStyleProps xmlns:ask="http://schemas.microsoft.com/office/drawing/2018/sketchyshapes" sd="95722150">
                    <a:custGeom>
                      <a:avLst/>
                      <a:gdLst/>
                      <a:ahLst/>
                      <a:cxnLst/>
                      <a:rect l="l" t="t" r="r" b="b"/>
                      <a:pathLst>
                        <a:path w="5438267" h="1675638">
                          <a:moveTo>
                            <a:pt x="12700" y="0"/>
                          </a:moveTo>
                          <a:lnTo>
                            <a:pt x="5425567" y="0"/>
                          </a:lnTo>
                          <a:cubicBezTo>
                            <a:pt x="5432552" y="0"/>
                            <a:pt x="5438267" y="5715"/>
                            <a:pt x="5438267" y="12700"/>
                          </a:cubicBezTo>
                          <a:lnTo>
                            <a:pt x="5438267" y="1662938"/>
                          </a:lnTo>
                          <a:cubicBezTo>
                            <a:pt x="5438267" y="1669923"/>
                            <a:pt x="5432552" y="1675638"/>
                            <a:pt x="5425567" y="1675638"/>
                          </a:cubicBezTo>
                          <a:lnTo>
                            <a:pt x="12700" y="1675638"/>
                          </a:lnTo>
                          <a:cubicBezTo>
                            <a:pt x="5715" y="1675638"/>
                            <a:pt x="0" y="1669923"/>
                            <a:pt x="0" y="1662938"/>
                          </a:cubicBezTo>
                          <a:lnTo>
                            <a:pt x="0" y="12700"/>
                          </a:lnTo>
                          <a:cubicBezTo>
                            <a:pt x="0" y="5715"/>
                            <a:pt x="5715" y="0"/>
                            <a:pt x="12700" y="0"/>
                          </a:cubicBezTo>
                          <a:moveTo>
                            <a:pt x="12700" y="25400"/>
                          </a:moveTo>
                          <a:lnTo>
                            <a:pt x="12700" y="12700"/>
                          </a:lnTo>
                          <a:lnTo>
                            <a:pt x="25400" y="12700"/>
                          </a:lnTo>
                          <a:lnTo>
                            <a:pt x="25400" y="1662938"/>
                          </a:lnTo>
                          <a:lnTo>
                            <a:pt x="12700" y="1662938"/>
                          </a:lnTo>
                          <a:lnTo>
                            <a:pt x="12700" y="1650238"/>
                          </a:lnTo>
                          <a:lnTo>
                            <a:pt x="5425567" y="1650238"/>
                          </a:lnTo>
                          <a:lnTo>
                            <a:pt x="5425567" y="1662938"/>
                          </a:lnTo>
                          <a:lnTo>
                            <a:pt x="5412867" y="1662938"/>
                          </a:lnTo>
                          <a:lnTo>
                            <a:pt x="5412867" y="12700"/>
                          </a:lnTo>
                          <a:lnTo>
                            <a:pt x="5425567" y="12700"/>
                          </a:lnTo>
                          <a:lnTo>
                            <a:pt x="5425567" y="25400"/>
                          </a:lnTo>
                          <a:lnTo>
                            <a:pt x="12700" y="25400"/>
                          </a:lnTo>
                          <a:close/>
                        </a:path>
                      </a:pathLst>
                    </a:custGeom>
                    <ask:type>
                      <ask:lineSketchCurved/>
                    </ask:type>
                  </ask:lineSketchStyleProps>
                </a:ext>
              </a:extLst>
            </a:ln>
          </p:spPr>
        </p:sp>
      </p:grpSp>
      <p:grpSp>
        <p:nvGrpSpPr>
          <p:cNvPr id="59" name="Group 18">
            <a:extLst>
              <a:ext uri="{FF2B5EF4-FFF2-40B4-BE49-F238E27FC236}">
                <a16:creationId xmlns:a16="http://schemas.microsoft.com/office/drawing/2014/main" id="{194D8472-9246-4959-8492-DA4DA4F64C74}"/>
              </a:ext>
            </a:extLst>
          </p:cNvPr>
          <p:cNvGrpSpPr/>
          <p:nvPr/>
        </p:nvGrpSpPr>
        <p:grpSpPr>
          <a:xfrm>
            <a:off x="10591800" y="4461092"/>
            <a:ext cx="4078740" cy="1256760"/>
            <a:chOff x="0" y="0"/>
            <a:chExt cx="5438320" cy="1675680"/>
          </a:xfrm>
        </p:grpSpPr>
        <p:sp>
          <p:nvSpPr>
            <p:cNvPr id="60" name="Freeform 19">
              <a:extLst>
                <a:ext uri="{FF2B5EF4-FFF2-40B4-BE49-F238E27FC236}">
                  <a16:creationId xmlns:a16="http://schemas.microsoft.com/office/drawing/2014/main" id="{785A1E54-007E-4247-8971-B1B6E949D4AC}"/>
                </a:ext>
              </a:extLst>
            </p:cNvPr>
            <p:cNvSpPr/>
            <p:nvPr/>
          </p:nvSpPr>
          <p:spPr>
            <a:xfrm>
              <a:off x="12700" y="12700"/>
              <a:ext cx="5412867" cy="1650238"/>
            </a:xfrm>
            <a:custGeom>
              <a:avLst/>
              <a:gdLst>
                <a:gd name="connsiteX0" fmla="*/ 0 w 5412867"/>
                <a:gd name="connsiteY0" fmla="*/ 0 h 1650238"/>
                <a:gd name="connsiteX1" fmla="*/ 5412867 w 5412867"/>
                <a:gd name="connsiteY1" fmla="*/ 0 h 1650238"/>
                <a:gd name="connsiteX2" fmla="*/ 5412867 w 5412867"/>
                <a:gd name="connsiteY2" fmla="*/ 1650238 h 1650238"/>
                <a:gd name="connsiteX3" fmla="*/ 0 w 5412867"/>
                <a:gd name="connsiteY3" fmla="*/ 1650238 h 1650238"/>
                <a:gd name="connsiteX4" fmla="*/ 0 w 5412867"/>
                <a:gd name="connsiteY4" fmla="*/ 0 h 165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2867" h="1650238" fill="none" extrusionOk="0">
                  <a:moveTo>
                    <a:pt x="0" y="0"/>
                  </a:moveTo>
                  <a:cubicBezTo>
                    <a:pt x="2190530" y="-134914"/>
                    <a:pt x="3230365" y="46868"/>
                    <a:pt x="5412867" y="0"/>
                  </a:cubicBezTo>
                  <a:cubicBezTo>
                    <a:pt x="5298929" y="819770"/>
                    <a:pt x="5405021" y="1054878"/>
                    <a:pt x="5412867" y="1650238"/>
                  </a:cubicBezTo>
                  <a:cubicBezTo>
                    <a:pt x="4795885" y="1791866"/>
                    <a:pt x="1573264" y="1728103"/>
                    <a:pt x="0" y="1650238"/>
                  </a:cubicBezTo>
                  <a:cubicBezTo>
                    <a:pt x="42687" y="1449604"/>
                    <a:pt x="31205" y="735275"/>
                    <a:pt x="0" y="0"/>
                  </a:cubicBezTo>
                  <a:close/>
                </a:path>
                <a:path w="5412867" h="1650238" stroke="0" extrusionOk="0">
                  <a:moveTo>
                    <a:pt x="0" y="0"/>
                  </a:moveTo>
                  <a:cubicBezTo>
                    <a:pt x="1319350" y="7767"/>
                    <a:pt x="4189713" y="-58379"/>
                    <a:pt x="5412867" y="0"/>
                  </a:cubicBezTo>
                  <a:cubicBezTo>
                    <a:pt x="5466427" y="522676"/>
                    <a:pt x="5485639" y="1110543"/>
                    <a:pt x="5412867" y="1650238"/>
                  </a:cubicBezTo>
                  <a:cubicBezTo>
                    <a:pt x="4083115" y="1563382"/>
                    <a:pt x="1891854" y="1482113"/>
                    <a:pt x="0" y="1650238"/>
                  </a:cubicBezTo>
                  <a:cubicBezTo>
                    <a:pt x="132376" y="1483272"/>
                    <a:pt x="-121367" y="575459"/>
                    <a:pt x="0" y="0"/>
                  </a:cubicBezTo>
                  <a:close/>
                </a:path>
              </a:pathLst>
            </a:custGeom>
            <a:solidFill>
              <a:srgbClr val="000000"/>
            </a:solidFill>
            <a:ln>
              <a:solidFill>
                <a:schemeClr val="tx1"/>
              </a:solidFill>
              <a:extLst>
                <a:ext uri="{C807C97D-BFC1-408E-A445-0C87EB9F89A2}">
                  <ask:lineSketchStyleProps xmlns:ask="http://schemas.microsoft.com/office/drawing/2018/sketchyshapes" sd="3019183769">
                    <a:custGeom>
                      <a:avLst/>
                      <a:gdLst/>
                      <a:ahLst/>
                      <a:cxnLst/>
                      <a:rect l="l" t="t" r="r" b="b"/>
                      <a:pathLst>
                        <a:path w="5412867" h="1650238">
                          <a:moveTo>
                            <a:pt x="0" y="0"/>
                          </a:moveTo>
                          <a:lnTo>
                            <a:pt x="5412867" y="0"/>
                          </a:lnTo>
                          <a:lnTo>
                            <a:pt x="5412867" y="1650238"/>
                          </a:lnTo>
                          <a:lnTo>
                            <a:pt x="0" y="1650238"/>
                          </a:lnTo>
                          <a:close/>
                        </a:path>
                      </a:pathLst>
                    </a:custGeom>
                    <ask:type>
                      <ask:lineSketchCurved/>
                    </ask:type>
                  </ask:lineSketchStyleProps>
                </a:ext>
              </a:extLst>
            </a:ln>
          </p:spPr>
        </p:sp>
        <p:sp>
          <p:nvSpPr>
            <p:cNvPr id="61" name="Freeform 20">
              <a:extLst>
                <a:ext uri="{FF2B5EF4-FFF2-40B4-BE49-F238E27FC236}">
                  <a16:creationId xmlns:a16="http://schemas.microsoft.com/office/drawing/2014/main" id="{D9DAC9A0-1CF2-4A19-9E05-64E5A0CD676A}"/>
                </a:ext>
              </a:extLst>
            </p:cNvPr>
            <p:cNvSpPr/>
            <p:nvPr/>
          </p:nvSpPr>
          <p:spPr>
            <a:xfrm>
              <a:off x="0" y="0"/>
              <a:ext cx="5438267" cy="1675638"/>
            </a:xfrm>
            <a:custGeom>
              <a:avLst/>
              <a:gdLst>
                <a:gd name="connsiteX0" fmla="*/ 12700 w 5438267"/>
                <a:gd name="connsiteY0" fmla="*/ 0 h 1675638"/>
                <a:gd name="connsiteX1" fmla="*/ 5425567 w 5438267"/>
                <a:gd name="connsiteY1" fmla="*/ 0 h 1675638"/>
                <a:gd name="connsiteX2" fmla="*/ 5438267 w 5438267"/>
                <a:gd name="connsiteY2" fmla="*/ 12700 h 1675638"/>
                <a:gd name="connsiteX3" fmla="*/ 5438267 w 5438267"/>
                <a:gd name="connsiteY3" fmla="*/ 1662938 h 1675638"/>
                <a:gd name="connsiteX4" fmla="*/ 5425567 w 5438267"/>
                <a:gd name="connsiteY4" fmla="*/ 1675638 h 1675638"/>
                <a:gd name="connsiteX5" fmla="*/ 12700 w 5438267"/>
                <a:gd name="connsiteY5" fmla="*/ 1675638 h 1675638"/>
                <a:gd name="connsiteX6" fmla="*/ 0 w 5438267"/>
                <a:gd name="connsiteY6" fmla="*/ 1662938 h 1675638"/>
                <a:gd name="connsiteX7" fmla="*/ 0 w 5438267"/>
                <a:gd name="connsiteY7" fmla="*/ 12700 h 1675638"/>
                <a:gd name="connsiteX8" fmla="*/ 12700 w 5438267"/>
                <a:gd name="connsiteY8" fmla="*/ 0 h 1675638"/>
                <a:gd name="connsiteX9" fmla="*/ 12700 w 5438267"/>
                <a:gd name="connsiteY9" fmla="*/ 25400 h 1675638"/>
                <a:gd name="connsiteX10" fmla="*/ 12700 w 5438267"/>
                <a:gd name="connsiteY10" fmla="*/ 12700 h 1675638"/>
                <a:gd name="connsiteX11" fmla="*/ 25400 w 5438267"/>
                <a:gd name="connsiteY11" fmla="*/ 12700 h 1675638"/>
                <a:gd name="connsiteX12" fmla="*/ 25400 w 5438267"/>
                <a:gd name="connsiteY12" fmla="*/ 1662938 h 1675638"/>
                <a:gd name="connsiteX13" fmla="*/ 12700 w 5438267"/>
                <a:gd name="connsiteY13" fmla="*/ 1662938 h 1675638"/>
                <a:gd name="connsiteX14" fmla="*/ 12700 w 5438267"/>
                <a:gd name="connsiteY14" fmla="*/ 1650238 h 1675638"/>
                <a:gd name="connsiteX15" fmla="*/ 5425567 w 5438267"/>
                <a:gd name="connsiteY15" fmla="*/ 1650238 h 1675638"/>
                <a:gd name="connsiteX16" fmla="*/ 5425567 w 5438267"/>
                <a:gd name="connsiteY16" fmla="*/ 1662938 h 1675638"/>
                <a:gd name="connsiteX17" fmla="*/ 5412867 w 5438267"/>
                <a:gd name="connsiteY17" fmla="*/ 1662938 h 1675638"/>
                <a:gd name="connsiteX18" fmla="*/ 5412867 w 5438267"/>
                <a:gd name="connsiteY18" fmla="*/ 12700 h 1675638"/>
                <a:gd name="connsiteX19" fmla="*/ 5425567 w 5438267"/>
                <a:gd name="connsiteY19" fmla="*/ 12700 h 1675638"/>
                <a:gd name="connsiteX20" fmla="*/ 5425567 w 5438267"/>
                <a:gd name="connsiteY20" fmla="*/ 25400 h 1675638"/>
                <a:gd name="connsiteX21" fmla="*/ 12700 w 5438267"/>
                <a:gd name="connsiteY21" fmla="*/ 25400 h 16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438267" h="1675638" fill="none" extrusionOk="0">
                  <a:moveTo>
                    <a:pt x="12700" y="0"/>
                  </a:moveTo>
                  <a:cubicBezTo>
                    <a:pt x="1056464" y="7820"/>
                    <a:pt x="4675462" y="102547"/>
                    <a:pt x="5425567" y="0"/>
                  </a:cubicBezTo>
                  <a:cubicBezTo>
                    <a:pt x="5432419" y="433"/>
                    <a:pt x="5438057" y="5744"/>
                    <a:pt x="5438267" y="12700"/>
                  </a:cubicBezTo>
                  <a:cubicBezTo>
                    <a:pt x="5454791" y="663364"/>
                    <a:pt x="5582691" y="1258733"/>
                    <a:pt x="5438267" y="1662938"/>
                  </a:cubicBezTo>
                  <a:cubicBezTo>
                    <a:pt x="5438169" y="1670694"/>
                    <a:pt x="5433187" y="1674722"/>
                    <a:pt x="5425567" y="1675638"/>
                  </a:cubicBezTo>
                  <a:cubicBezTo>
                    <a:pt x="4656884" y="1581048"/>
                    <a:pt x="977323" y="1764171"/>
                    <a:pt x="12700" y="1675638"/>
                  </a:cubicBezTo>
                  <a:cubicBezTo>
                    <a:pt x="5813" y="1675883"/>
                    <a:pt x="-32" y="1670470"/>
                    <a:pt x="0" y="1662938"/>
                  </a:cubicBezTo>
                  <a:cubicBezTo>
                    <a:pt x="142052" y="1402310"/>
                    <a:pt x="734" y="631688"/>
                    <a:pt x="0" y="12700"/>
                  </a:cubicBezTo>
                  <a:cubicBezTo>
                    <a:pt x="1138" y="5134"/>
                    <a:pt x="6104" y="994"/>
                    <a:pt x="12700" y="0"/>
                  </a:cubicBezTo>
                  <a:moveTo>
                    <a:pt x="12700" y="25400"/>
                  </a:moveTo>
                  <a:cubicBezTo>
                    <a:pt x="11804" y="21357"/>
                    <a:pt x="11916" y="15736"/>
                    <a:pt x="12700" y="12700"/>
                  </a:cubicBezTo>
                  <a:cubicBezTo>
                    <a:pt x="16173" y="13476"/>
                    <a:pt x="24031" y="12918"/>
                    <a:pt x="25400" y="12700"/>
                  </a:cubicBezTo>
                  <a:cubicBezTo>
                    <a:pt x="73382" y="535823"/>
                    <a:pt x="-120121" y="1260630"/>
                    <a:pt x="25400" y="1662938"/>
                  </a:cubicBezTo>
                  <a:cubicBezTo>
                    <a:pt x="23199" y="1664012"/>
                    <a:pt x="16277" y="1662569"/>
                    <a:pt x="12700" y="1662938"/>
                  </a:cubicBezTo>
                  <a:cubicBezTo>
                    <a:pt x="12325" y="1660614"/>
                    <a:pt x="13511" y="1655338"/>
                    <a:pt x="12700" y="1650238"/>
                  </a:cubicBezTo>
                  <a:cubicBezTo>
                    <a:pt x="1735968" y="1573375"/>
                    <a:pt x="2989411" y="1799641"/>
                    <a:pt x="5425567" y="1650238"/>
                  </a:cubicBezTo>
                  <a:cubicBezTo>
                    <a:pt x="5425189" y="1651633"/>
                    <a:pt x="5426677" y="1657438"/>
                    <a:pt x="5425567" y="1662938"/>
                  </a:cubicBezTo>
                  <a:cubicBezTo>
                    <a:pt x="5421853" y="1663998"/>
                    <a:pt x="5417997" y="1662103"/>
                    <a:pt x="5412867" y="1662938"/>
                  </a:cubicBezTo>
                  <a:cubicBezTo>
                    <a:pt x="5499770" y="1346803"/>
                    <a:pt x="5291691" y="441520"/>
                    <a:pt x="5412867" y="12700"/>
                  </a:cubicBezTo>
                  <a:cubicBezTo>
                    <a:pt x="5414783" y="13208"/>
                    <a:pt x="5420547" y="11960"/>
                    <a:pt x="5425567" y="12700"/>
                  </a:cubicBezTo>
                  <a:cubicBezTo>
                    <a:pt x="5426156" y="17041"/>
                    <a:pt x="5426392" y="23663"/>
                    <a:pt x="5425567" y="25400"/>
                  </a:cubicBezTo>
                  <a:cubicBezTo>
                    <a:pt x="3529604" y="99586"/>
                    <a:pt x="1677884" y="-71880"/>
                    <a:pt x="12700" y="25400"/>
                  </a:cubicBezTo>
                  <a:close/>
                </a:path>
                <a:path w="5438267" h="1675638" stroke="0" extrusionOk="0">
                  <a:moveTo>
                    <a:pt x="12700" y="0"/>
                  </a:moveTo>
                  <a:cubicBezTo>
                    <a:pt x="1409487" y="123206"/>
                    <a:pt x="3403713" y="141280"/>
                    <a:pt x="5425567" y="0"/>
                  </a:cubicBezTo>
                  <a:cubicBezTo>
                    <a:pt x="5433530" y="480"/>
                    <a:pt x="5438004" y="5302"/>
                    <a:pt x="5438267" y="12700"/>
                  </a:cubicBezTo>
                  <a:cubicBezTo>
                    <a:pt x="5359659" y="320269"/>
                    <a:pt x="5510086" y="883675"/>
                    <a:pt x="5438267" y="1662938"/>
                  </a:cubicBezTo>
                  <a:cubicBezTo>
                    <a:pt x="5439026" y="1670608"/>
                    <a:pt x="5433084" y="1674550"/>
                    <a:pt x="5425567" y="1675638"/>
                  </a:cubicBezTo>
                  <a:cubicBezTo>
                    <a:pt x="3651797" y="1650869"/>
                    <a:pt x="649008" y="1565323"/>
                    <a:pt x="12700" y="1675638"/>
                  </a:cubicBezTo>
                  <a:cubicBezTo>
                    <a:pt x="4922" y="1676367"/>
                    <a:pt x="-452" y="1670024"/>
                    <a:pt x="0" y="1662938"/>
                  </a:cubicBezTo>
                  <a:cubicBezTo>
                    <a:pt x="19501" y="845072"/>
                    <a:pt x="67593" y="179264"/>
                    <a:pt x="0" y="12700"/>
                  </a:cubicBezTo>
                  <a:cubicBezTo>
                    <a:pt x="-483" y="6223"/>
                    <a:pt x="5858" y="-261"/>
                    <a:pt x="12700" y="0"/>
                  </a:cubicBezTo>
                  <a:moveTo>
                    <a:pt x="12700" y="25400"/>
                  </a:moveTo>
                  <a:cubicBezTo>
                    <a:pt x="12468" y="21666"/>
                    <a:pt x="13015" y="16214"/>
                    <a:pt x="12700" y="12700"/>
                  </a:cubicBezTo>
                  <a:cubicBezTo>
                    <a:pt x="14390" y="12358"/>
                    <a:pt x="23870" y="13724"/>
                    <a:pt x="25400" y="12700"/>
                  </a:cubicBezTo>
                  <a:cubicBezTo>
                    <a:pt x="51020" y="306424"/>
                    <a:pt x="148473" y="1026141"/>
                    <a:pt x="25400" y="1662938"/>
                  </a:cubicBezTo>
                  <a:cubicBezTo>
                    <a:pt x="19558" y="1664025"/>
                    <a:pt x="16992" y="1662059"/>
                    <a:pt x="12700" y="1662938"/>
                  </a:cubicBezTo>
                  <a:cubicBezTo>
                    <a:pt x="11857" y="1657226"/>
                    <a:pt x="13812" y="1655024"/>
                    <a:pt x="12700" y="1650238"/>
                  </a:cubicBezTo>
                  <a:cubicBezTo>
                    <a:pt x="2458315" y="1802079"/>
                    <a:pt x="4132505" y="1500663"/>
                    <a:pt x="5425567" y="1650238"/>
                  </a:cubicBezTo>
                  <a:cubicBezTo>
                    <a:pt x="5425488" y="1654651"/>
                    <a:pt x="5426434" y="1661163"/>
                    <a:pt x="5425567" y="1662938"/>
                  </a:cubicBezTo>
                  <a:cubicBezTo>
                    <a:pt x="5419387" y="1662950"/>
                    <a:pt x="5415808" y="1663888"/>
                    <a:pt x="5412867" y="1662938"/>
                  </a:cubicBezTo>
                  <a:cubicBezTo>
                    <a:pt x="5441932" y="996261"/>
                    <a:pt x="5317978" y="302017"/>
                    <a:pt x="5412867" y="12700"/>
                  </a:cubicBezTo>
                  <a:cubicBezTo>
                    <a:pt x="5417253" y="11779"/>
                    <a:pt x="5421195" y="12407"/>
                    <a:pt x="5425567" y="12700"/>
                  </a:cubicBezTo>
                  <a:cubicBezTo>
                    <a:pt x="5425877" y="18402"/>
                    <a:pt x="5425681" y="21026"/>
                    <a:pt x="5425567" y="25400"/>
                  </a:cubicBezTo>
                  <a:cubicBezTo>
                    <a:pt x="2895018" y="-90473"/>
                    <a:pt x="2434396" y="136210"/>
                    <a:pt x="12700" y="25400"/>
                  </a:cubicBezTo>
                  <a:close/>
                </a:path>
              </a:pathLst>
            </a:custGeom>
            <a:solidFill>
              <a:srgbClr val="00B050"/>
            </a:solidFill>
            <a:ln>
              <a:solidFill>
                <a:schemeClr val="tx1"/>
              </a:solidFill>
              <a:extLst>
                <a:ext uri="{C807C97D-BFC1-408E-A445-0C87EB9F89A2}">
                  <ask:lineSketchStyleProps xmlns:ask="http://schemas.microsoft.com/office/drawing/2018/sketchyshapes" sd="95722150">
                    <a:custGeom>
                      <a:avLst/>
                      <a:gdLst/>
                      <a:ahLst/>
                      <a:cxnLst/>
                      <a:rect l="l" t="t" r="r" b="b"/>
                      <a:pathLst>
                        <a:path w="5438267" h="1675638">
                          <a:moveTo>
                            <a:pt x="12700" y="0"/>
                          </a:moveTo>
                          <a:lnTo>
                            <a:pt x="5425567" y="0"/>
                          </a:lnTo>
                          <a:cubicBezTo>
                            <a:pt x="5432552" y="0"/>
                            <a:pt x="5438267" y="5715"/>
                            <a:pt x="5438267" y="12700"/>
                          </a:cubicBezTo>
                          <a:lnTo>
                            <a:pt x="5438267" y="1662938"/>
                          </a:lnTo>
                          <a:cubicBezTo>
                            <a:pt x="5438267" y="1669923"/>
                            <a:pt x="5432552" y="1675638"/>
                            <a:pt x="5425567" y="1675638"/>
                          </a:cubicBezTo>
                          <a:lnTo>
                            <a:pt x="12700" y="1675638"/>
                          </a:lnTo>
                          <a:cubicBezTo>
                            <a:pt x="5715" y="1675638"/>
                            <a:pt x="0" y="1669923"/>
                            <a:pt x="0" y="1662938"/>
                          </a:cubicBezTo>
                          <a:lnTo>
                            <a:pt x="0" y="12700"/>
                          </a:lnTo>
                          <a:cubicBezTo>
                            <a:pt x="0" y="5715"/>
                            <a:pt x="5715" y="0"/>
                            <a:pt x="12700" y="0"/>
                          </a:cubicBezTo>
                          <a:moveTo>
                            <a:pt x="12700" y="25400"/>
                          </a:moveTo>
                          <a:lnTo>
                            <a:pt x="12700" y="12700"/>
                          </a:lnTo>
                          <a:lnTo>
                            <a:pt x="25400" y="12700"/>
                          </a:lnTo>
                          <a:lnTo>
                            <a:pt x="25400" y="1662938"/>
                          </a:lnTo>
                          <a:lnTo>
                            <a:pt x="12700" y="1662938"/>
                          </a:lnTo>
                          <a:lnTo>
                            <a:pt x="12700" y="1650238"/>
                          </a:lnTo>
                          <a:lnTo>
                            <a:pt x="5425567" y="1650238"/>
                          </a:lnTo>
                          <a:lnTo>
                            <a:pt x="5425567" y="1662938"/>
                          </a:lnTo>
                          <a:lnTo>
                            <a:pt x="5412867" y="1662938"/>
                          </a:lnTo>
                          <a:lnTo>
                            <a:pt x="5412867" y="12700"/>
                          </a:lnTo>
                          <a:lnTo>
                            <a:pt x="5425567" y="12700"/>
                          </a:lnTo>
                          <a:lnTo>
                            <a:pt x="5425567" y="25400"/>
                          </a:lnTo>
                          <a:lnTo>
                            <a:pt x="12700" y="25400"/>
                          </a:lnTo>
                          <a:close/>
                        </a:path>
                      </a:pathLst>
                    </a:custGeom>
                    <ask:type>
                      <ask:lineSketchCurved/>
                    </ask:type>
                  </ask:lineSketchStyleProps>
                </a:ext>
              </a:extLst>
            </a:ln>
          </p:spPr>
        </p:sp>
      </p:grpSp>
      <p:sp>
        <p:nvSpPr>
          <p:cNvPr id="62" name="TextBox 61">
            <a:extLst>
              <a:ext uri="{FF2B5EF4-FFF2-40B4-BE49-F238E27FC236}">
                <a16:creationId xmlns:a16="http://schemas.microsoft.com/office/drawing/2014/main" id="{A1592737-25C4-4A8E-9C47-DCBEBD93D819}"/>
              </a:ext>
            </a:extLst>
          </p:cNvPr>
          <p:cNvSpPr txBox="1"/>
          <p:nvPr/>
        </p:nvSpPr>
        <p:spPr>
          <a:xfrm>
            <a:off x="8252084" y="2768745"/>
            <a:ext cx="3352800" cy="461665"/>
          </a:xfrm>
          <a:prstGeom prst="rect">
            <a:avLst/>
          </a:prstGeom>
          <a:noFill/>
        </p:spPr>
        <p:txBody>
          <a:bodyPr wrap="square" rtlCol="0">
            <a:spAutoFit/>
          </a:bodyPr>
          <a:lstStyle/>
          <a:p>
            <a:r>
              <a:rPr lang="en-US" sz="2400" dirty="0">
                <a:solidFill>
                  <a:schemeClr val="bg1"/>
                </a:solidFill>
                <a:latin typeface="Efour Digital Pro" panose="020B0604020202020204" charset="0"/>
              </a:rPr>
              <a:t>DISPLAY 01</a:t>
            </a:r>
            <a:endParaRPr lang="en-GB" sz="2400" dirty="0">
              <a:solidFill>
                <a:schemeClr val="bg1"/>
              </a:solidFill>
              <a:latin typeface="Efour Digital Pro" panose="020B0604020202020204" charset="0"/>
            </a:endParaRPr>
          </a:p>
        </p:txBody>
      </p:sp>
      <p:sp>
        <p:nvSpPr>
          <p:cNvPr id="63" name="TextBox 62">
            <a:extLst>
              <a:ext uri="{FF2B5EF4-FFF2-40B4-BE49-F238E27FC236}">
                <a16:creationId xmlns:a16="http://schemas.microsoft.com/office/drawing/2014/main" id="{7AD1D660-DCC5-4522-9071-7F22DEF8786E}"/>
              </a:ext>
            </a:extLst>
          </p:cNvPr>
          <p:cNvSpPr txBox="1"/>
          <p:nvPr/>
        </p:nvSpPr>
        <p:spPr>
          <a:xfrm>
            <a:off x="8252084" y="5054528"/>
            <a:ext cx="3352800" cy="461665"/>
          </a:xfrm>
          <a:prstGeom prst="rect">
            <a:avLst/>
          </a:prstGeom>
          <a:noFill/>
        </p:spPr>
        <p:txBody>
          <a:bodyPr wrap="square" rtlCol="0">
            <a:spAutoFit/>
          </a:bodyPr>
          <a:lstStyle/>
          <a:p>
            <a:r>
              <a:rPr lang="en-US" sz="2400" dirty="0">
                <a:solidFill>
                  <a:schemeClr val="bg1"/>
                </a:solidFill>
                <a:latin typeface="Efour Digital Pro" panose="020B0604020202020204" charset="0"/>
              </a:rPr>
              <a:t>DISPLAY 02</a:t>
            </a:r>
            <a:endParaRPr lang="en-GB" sz="2400" dirty="0">
              <a:solidFill>
                <a:schemeClr val="bg1"/>
              </a:solidFill>
              <a:latin typeface="Efour Digital Pro" panose="020B0604020202020204" charset="0"/>
            </a:endParaRPr>
          </a:p>
        </p:txBody>
      </p:sp>
      <p:sp>
        <p:nvSpPr>
          <p:cNvPr id="64" name="TextBox 63">
            <a:extLst>
              <a:ext uri="{FF2B5EF4-FFF2-40B4-BE49-F238E27FC236}">
                <a16:creationId xmlns:a16="http://schemas.microsoft.com/office/drawing/2014/main" id="{F0BA318C-269E-4470-9F87-2B901E91384C}"/>
              </a:ext>
            </a:extLst>
          </p:cNvPr>
          <p:cNvSpPr txBox="1"/>
          <p:nvPr/>
        </p:nvSpPr>
        <p:spPr>
          <a:xfrm>
            <a:off x="8252084" y="7180686"/>
            <a:ext cx="3352800" cy="461665"/>
          </a:xfrm>
          <a:prstGeom prst="rect">
            <a:avLst/>
          </a:prstGeom>
          <a:noFill/>
        </p:spPr>
        <p:txBody>
          <a:bodyPr wrap="square" rtlCol="0">
            <a:spAutoFit/>
          </a:bodyPr>
          <a:lstStyle/>
          <a:p>
            <a:r>
              <a:rPr lang="en-US" sz="2400" dirty="0">
                <a:solidFill>
                  <a:schemeClr val="bg1"/>
                </a:solidFill>
                <a:latin typeface="Efour Digital Pro" panose="020B0604020202020204" charset="0"/>
              </a:rPr>
              <a:t>DISPLAY 03</a:t>
            </a:r>
            <a:endParaRPr lang="en-GB" sz="2400" dirty="0">
              <a:solidFill>
                <a:schemeClr val="bg1"/>
              </a:solidFill>
              <a:latin typeface="Efour Digital Pro" panose="020B0604020202020204" charset="0"/>
            </a:endParaRPr>
          </a:p>
        </p:txBody>
      </p:sp>
      <p:sp>
        <p:nvSpPr>
          <p:cNvPr id="65" name="TextBox 64">
            <a:extLst>
              <a:ext uri="{FF2B5EF4-FFF2-40B4-BE49-F238E27FC236}">
                <a16:creationId xmlns:a16="http://schemas.microsoft.com/office/drawing/2014/main" id="{CA8DF374-FC0F-40C6-802E-2FB033A1DA45}"/>
              </a:ext>
            </a:extLst>
          </p:cNvPr>
          <p:cNvSpPr txBox="1"/>
          <p:nvPr/>
        </p:nvSpPr>
        <p:spPr>
          <a:xfrm>
            <a:off x="11734800" y="2677962"/>
            <a:ext cx="3124200" cy="584775"/>
          </a:xfrm>
          <a:prstGeom prst="rect">
            <a:avLst/>
          </a:prstGeom>
          <a:noFill/>
        </p:spPr>
        <p:txBody>
          <a:bodyPr wrap="square" rtlCol="0">
            <a:spAutoFit/>
          </a:bodyPr>
          <a:lstStyle/>
          <a:p>
            <a:r>
              <a:rPr lang="en-US" sz="3200" dirty="0">
                <a:solidFill>
                  <a:schemeClr val="bg1"/>
                </a:solidFill>
                <a:latin typeface="Bahnschrift Light Condensed" panose="020B0502040204020203" pitchFamily="34" charset="0"/>
              </a:rPr>
              <a:t>Roll Angle</a:t>
            </a:r>
            <a:endParaRPr lang="en-GB" sz="3200" dirty="0">
              <a:solidFill>
                <a:schemeClr val="bg1"/>
              </a:solidFill>
              <a:latin typeface="Bahnschrift Light Condensed" panose="020B0502040204020203" pitchFamily="34" charset="0"/>
            </a:endParaRPr>
          </a:p>
        </p:txBody>
      </p:sp>
      <p:sp>
        <p:nvSpPr>
          <p:cNvPr id="66" name="TextBox 65">
            <a:extLst>
              <a:ext uri="{FF2B5EF4-FFF2-40B4-BE49-F238E27FC236}">
                <a16:creationId xmlns:a16="http://schemas.microsoft.com/office/drawing/2014/main" id="{B0AD3F85-D268-46A8-B244-E6C40B77CB71}"/>
              </a:ext>
            </a:extLst>
          </p:cNvPr>
          <p:cNvSpPr txBox="1"/>
          <p:nvPr/>
        </p:nvSpPr>
        <p:spPr>
          <a:xfrm>
            <a:off x="11551063" y="4762141"/>
            <a:ext cx="3124200" cy="584775"/>
          </a:xfrm>
          <a:prstGeom prst="rect">
            <a:avLst/>
          </a:prstGeom>
          <a:noFill/>
        </p:spPr>
        <p:txBody>
          <a:bodyPr wrap="square" rtlCol="0">
            <a:spAutoFit/>
          </a:bodyPr>
          <a:lstStyle/>
          <a:p>
            <a:r>
              <a:rPr lang="en-US" sz="3200" dirty="0">
                <a:solidFill>
                  <a:schemeClr val="bg1"/>
                </a:solidFill>
                <a:latin typeface="Bahnschrift Light Condensed" panose="020B0502040204020203" pitchFamily="34" charset="0"/>
              </a:rPr>
              <a:t>Pitch Angle</a:t>
            </a:r>
            <a:endParaRPr lang="en-GB" sz="3200" dirty="0">
              <a:solidFill>
                <a:schemeClr val="bg1"/>
              </a:solidFill>
              <a:latin typeface="Bahnschrift Light Condensed" panose="020B0502040204020203" pitchFamily="34" charset="0"/>
            </a:endParaRPr>
          </a:p>
        </p:txBody>
      </p:sp>
      <p:sp>
        <p:nvSpPr>
          <p:cNvPr id="67" name="TextBox 66">
            <a:extLst>
              <a:ext uri="{FF2B5EF4-FFF2-40B4-BE49-F238E27FC236}">
                <a16:creationId xmlns:a16="http://schemas.microsoft.com/office/drawing/2014/main" id="{EBC6BF42-7032-4730-A8E0-40E35FDD1B64}"/>
              </a:ext>
            </a:extLst>
          </p:cNvPr>
          <p:cNvSpPr txBox="1"/>
          <p:nvPr/>
        </p:nvSpPr>
        <p:spPr>
          <a:xfrm>
            <a:off x="11570397" y="7217225"/>
            <a:ext cx="3733800" cy="523220"/>
          </a:xfrm>
          <a:prstGeom prst="rect">
            <a:avLst/>
          </a:prstGeom>
          <a:noFill/>
        </p:spPr>
        <p:txBody>
          <a:bodyPr wrap="square" rtlCol="0">
            <a:spAutoFit/>
          </a:bodyPr>
          <a:lstStyle/>
          <a:p>
            <a:r>
              <a:rPr lang="en-US" sz="2800" dirty="0">
                <a:solidFill>
                  <a:schemeClr val="bg1"/>
                </a:solidFill>
              </a:rPr>
              <a:t>Yaw Angle</a:t>
            </a:r>
            <a:endParaRPr lang="en-GB" sz="2800" dirty="0">
              <a:solidFill>
                <a:schemeClr val="bg1"/>
              </a:solidFill>
              <a:latin typeface="Bahnschrift Light Condensed" panose="020B0502040204020203" pitchFamily="34" charset="0"/>
            </a:endParaRPr>
          </a:p>
        </p:txBody>
      </p:sp>
      <p:pic>
        <p:nvPicPr>
          <p:cNvPr id="13" name="Picture 12">
            <a:extLst>
              <a:ext uri="{FF2B5EF4-FFF2-40B4-BE49-F238E27FC236}">
                <a16:creationId xmlns:a16="http://schemas.microsoft.com/office/drawing/2014/main" id="{4D732C6C-3AFF-4307-A5E8-18DB335CA0E2}"/>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14208237" y="2849287"/>
            <a:ext cx="3971287" cy="3486984"/>
          </a:xfrm>
          <a:prstGeom prst="rect">
            <a:avLst/>
          </a:prstGeom>
        </p:spPr>
      </p:pic>
    </p:spTree>
    <p:extLst>
      <p:ext uri="{BB962C8B-B14F-4D97-AF65-F5344CB8AC3E}">
        <p14:creationId xmlns:p14="http://schemas.microsoft.com/office/powerpoint/2010/main" val="348568772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00_FULL">
            <a:hlinkClick r:id="" action="ppaction://media"/>
            <a:extLst>
              <a:ext uri="{FF2B5EF4-FFF2-40B4-BE49-F238E27FC236}">
                <a16:creationId xmlns:a16="http://schemas.microsoft.com/office/drawing/2014/main" id="{DDF45885-3149-4505-9ED0-2F259FD4F9E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8288000" cy="10287000"/>
          </a:xfrm>
          <a:prstGeom prst="rect">
            <a:avLst/>
          </a:prstGeom>
        </p:spPr>
      </p:pic>
    </p:spTree>
    <p:extLst>
      <p:ext uri="{BB962C8B-B14F-4D97-AF65-F5344CB8AC3E}">
        <p14:creationId xmlns:p14="http://schemas.microsoft.com/office/powerpoint/2010/main" val="119390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3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repeatCount="indefinite" fill="hold" display="0">
                  <p:stCondLst>
                    <p:cond delay="indefinite"/>
                  </p:stCondLst>
                </p:cTn>
                <p:tgtEl>
                  <p:spTgt spid="3"/>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929</TotalTime>
  <Words>304</Words>
  <Application>Microsoft Office PowerPoint</Application>
  <PresentationFormat>Custom</PresentationFormat>
  <Paragraphs>45</Paragraphs>
  <Slides>7</Slides>
  <Notes>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Efour Digital Pro</vt:lpstr>
      <vt:lpstr>Bahnschrift Light Condensed</vt:lpstr>
      <vt:lpstr>Calibri (MS)</vt:lpstr>
      <vt:lpstr>Calibri (MS) Bold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WELCOME.pptx</dc:title>
  <dc:creator>Thisum Danthanarayana</dc:creator>
  <cp:lastModifiedBy>thisum</cp:lastModifiedBy>
  <cp:revision>22</cp:revision>
  <dcterms:created xsi:type="dcterms:W3CDTF">2006-08-16T00:00:00Z</dcterms:created>
  <dcterms:modified xsi:type="dcterms:W3CDTF">2025-10-01T17:23:02Z</dcterms:modified>
  <dc:identifier>DAGzB41iiPY</dc:identifier>
</cp:coreProperties>
</file>

<file path=docProps/thumbnail.jpeg>
</file>